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true" embedTrueTypeFonts="true">
  <p:sldMasterIdLst>
    <p:sldMasterId id="2147483648" r:id="rId1"/>
  </p:sldMasterIdLst>
  <p:sldIdLst>
    <p:sldId id="256" r:id="rId6"/>
    <p:sldId id="257" r:id="rId7"/>
  </p:sldIdLst>
  <p:sldSz cx="18288000" cy="10287000"/>
  <p:notesSz cx="6858000" cy="9144000"/>
  <p:embeddedFontLst>
    <p:embeddedFont>
      <p:font typeface="Gong Gothic Light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fonts/font1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11" Target="../media/image10.png" Type="http://schemas.openxmlformats.org/officeDocument/2006/relationships/image"/><Relationship Id="rId12" Target="../media/image11.png" Type="http://schemas.openxmlformats.org/officeDocument/2006/relationships/image"/><Relationship Id="rId13" Target="../media/image12.png" Type="http://schemas.openxmlformats.org/officeDocument/2006/relationships/image"/><Relationship Id="rId14" Target="../media/image13.png" Type="http://schemas.openxmlformats.org/officeDocument/2006/relationships/image"/><Relationship Id="rId15" Target="../media/image14.png" Type="http://schemas.openxmlformats.org/officeDocument/2006/relationships/image"/><Relationship Id="rId16" Target="../media/image15.png" Type="http://schemas.openxmlformats.org/officeDocument/2006/relationships/image"/><Relationship Id="rId17" Target="../media/image16.png" Type="http://schemas.openxmlformats.org/officeDocument/2006/relationships/image"/><Relationship Id="rId18" Target="../media/image17.png" Type="http://schemas.openxmlformats.org/officeDocument/2006/relationships/image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Relationship Id="rId6" Target="../media/image5.png" Type="http://schemas.openxmlformats.org/officeDocument/2006/relationships/image"/><Relationship Id="rId7" Target="../media/image6.png" Type="http://schemas.openxmlformats.org/officeDocument/2006/relationships/image"/><Relationship Id="rId8" Target="../media/image7.png" Type="http://schemas.openxmlformats.org/officeDocument/2006/relationships/image"/><Relationship Id="rId9" Target="../media/image8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11" Target="../media/image10.png" Type="http://schemas.openxmlformats.org/officeDocument/2006/relationships/image"/><Relationship Id="rId12" Target="../media/image11.png" Type="http://schemas.openxmlformats.org/officeDocument/2006/relationships/image"/><Relationship Id="rId13" Target="../media/image12.png" Type="http://schemas.openxmlformats.org/officeDocument/2006/relationships/image"/><Relationship Id="rId14" Target="../media/image13.png" Type="http://schemas.openxmlformats.org/officeDocument/2006/relationships/image"/><Relationship Id="rId15" Target="../media/image14.png" Type="http://schemas.openxmlformats.org/officeDocument/2006/relationships/image"/><Relationship Id="rId16" Target="../media/image15.png" Type="http://schemas.openxmlformats.org/officeDocument/2006/relationships/image"/><Relationship Id="rId17" Target="../media/image16.png" Type="http://schemas.openxmlformats.org/officeDocument/2006/relationships/image"/><Relationship Id="rId18" Target="../media/image17.png" Type="http://schemas.openxmlformats.org/officeDocument/2006/relationships/image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Relationship Id="rId6" Target="../media/image5.png" Type="http://schemas.openxmlformats.org/officeDocument/2006/relationships/image"/><Relationship Id="rId7" Target="../media/image6.png" Type="http://schemas.openxmlformats.org/officeDocument/2006/relationships/image"/><Relationship Id="rId8" Target="../media/image7.png" Type="http://schemas.openxmlformats.org/officeDocument/2006/relationships/image"/><Relationship Id="rId9" Target="../media/image8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name="Picture 2" id="2"/>
          <p:cNvPicPr>
            <a:picLocks noChangeAspect="true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7404100"/>
            <a:ext cx="5257800" cy="5283200"/>
          </a:xfrm>
          <a:prstGeom prst="rect">
            <a:avLst/>
          </a:prstGeom>
        </p:spPr>
      </p:pic>
      <p:pic>
        <p:nvPicPr>
          <p:cNvPr name="Picture 3" id="3"/>
          <p:cNvPicPr>
            <a:picLocks noChangeAspect="true"/>
          </p:cNvPicPr>
          <p:nvPr/>
        </p:nvPicPr>
        <p:blipFill>
          <a:blip r:embed="rId3"/>
          <a:stretch>
            <a:fillRect/>
          </a:stretch>
        </p:blipFill>
        <p:spPr>
          <a:xfrm rot="-2520000">
            <a:off x="11887200" y="10388600"/>
            <a:ext cx="825500" cy="1231900"/>
          </a:xfrm>
          <a:prstGeom prst="rect">
            <a:avLst/>
          </a:prstGeom>
        </p:spPr>
      </p:pic>
      <p:grpSp>
        <p:nvGrpSpPr>
          <p:cNvPr name="Group 4" id="4"/>
          <p:cNvGrpSpPr/>
          <p:nvPr/>
        </p:nvGrpSpPr>
        <p:grpSpPr>
          <a:xfrm>
            <a:off x="2147483647" y="2147483647"/>
            <a:ext cx="2147483647" cy="2147483647"/>
          </a:xfrm>
        </p:grpSpPr>
      </p:grpSp>
      <p:pic>
        <p:nvPicPr>
          <p:cNvPr name="Picture 5" id="5"/>
          <p:cNvPicPr>
            <a:picLocks noChangeAspect="true"/>
          </p:cNvPicPr>
          <p:nvPr/>
        </p:nvPicPr>
        <p:blipFill>
          <a:blip r:embed="rId4"/>
          <a:stretch>
            <a:fillRect/>
          </a:stretch>
        </p:blipFill>
        <p:spPr>
          <a:xfrm rot="-1320000">
            <a:off x="4749800" y="825500"/>
            <a:ext cx="596900" cy="520700"/>
          </a:xfrm>
          <a:prstGeom prst="rect">
            <a:avLst/>
          </a:prstGeom>
        </p:spPr>
      </p:pic>
      <p:pic>
        <p:nvPicPr>
          <p:cNvPr name="Picture 6" id="6"/>
          <p:cNvPicPr>
            <a:picLocks noChangeAspect="true"/>
          </p:cNvPicPr>
          <p:nvPr/>
        </p:nvPicPr>
        <p:blipFill>
          <a:blip r:embed="rId5"/>
          <a:stretch>
            <a:fillRect/>
          </a:stretch>
        </p:blipFill>
        <p:spPr>
          <a:xfrm rot="-1320000">
            <a:off x="4648200" y="381000"/>
            <a:ext cx="266700" cy="228600"/>
          </a:xfrm>
          <a:prstGeom prst="rect">
            <a:avLst/>
          </a:prstGeom>
        </p:spPr>
      </p:pic>
      <p:pic>
        <p:nvPicPr>
          <p:cNvPr name="Picture 7" id="7"/>
          <p:cNvPicPr>
            <a:picLocks noChangeAspect="true"/>
          </p:cNvPicPr>
          <p:nvPr/>
        </p:nvPicPr>
        <p:blipFill>
          <a:blip r:embed="rId6"/>
          <a:stretch>
            <a:fillRect/>
          </a:stretch>
        </p:blipFill>
        <p:spPr>
          <a:xfrm rot="0">
            <a:off x="12814300" y="-635000"/>
            <a:ext cx="685800" cy="673100"/>
          </a:xfrm>
          <a:prstGeom prst="rect">
            <a:avLst/>
          </a:prstGeom>
        </p:spPr>
      </p:pic>
      <p:pic>
        <p:nvPicPr>
          <p:cNvPr name="Picture 8" id="8"/>
          <p:cNvPicPr>
            <a:picLocks noChangeAspect="true"/>
          </p:cNvPicPr>
          <p:nvPr/>
        </p:nvPicPr>
        <p:blipFill>
          <a:blip r:embed="rId7"/>
          <a:stretch>
            <a:fillRect/>
          </a:stretch>
        </p:blipFill>
        <p:spPr>
          <a:xfrm rot="0">
            <a:off x="13995400" y="8178800"/>
            <a:ext cx="381000" cy="381000"/>
          </a:xfrm>
          <a:prstGeom prst="rect">
            <a:avLst/>
          </a:prstGeom>
        </p:spPr>
      </p:pic>
      <p:pic>
        <p:nvPicPr>
          <p:cNvPr name="Picture 9" id="9"/>
          <p:cNvPicPr>
            <a:picLocks noChangeAspect="true"/>
          </p:cNvPicPr>
          <p:nvPr/>
        </p:nvPicPr>
        <p:blipFill>
          <a:blip r:embed="rId8"/>
          <a:stretch>
            <a:fillRect/>
          </a:stretch>
        </p:blipFill>
        <p:spPr>
          <a:xfrm rot="-8280000">
            <a:off x="8077200" y="10299700"/>
            <a:ext cx="101600" cy="101600"/>
          </a:xfrm>
          <a:prstGeom prst="rect">
            <a:avLst/>
          </a:prstGeom>
        </p:spPr>
      </p:pic>
      <p:pic>
        <p:nvPicPr>
          <p:cNvPr name="Picture 10" id="10"/>
          <p:cNvPicPr>
            <a:picLocks noChangeAspect="true"/>
          </p:cNvPicPr>
          <p:nvPr/>
        </p:nvPicPr>
        <p:blipFill>
          <a:blip r:embed="rId9"/>
          <a:stretch>
            <a:fillRect/>
          </a:stretch>
        </p:blipFill>
        <p:spPr>
          <a:xfrm rot="-8280000">
            <a:off x="11747500" y="10236200"/>
            <a:ext cx="88900" cy="88900"/>
          </a:xfrm>
          <a:prstGeom prst="rect">
            <a:avLst/>
          </a:prstGeom>
        </p:spPr>
      </p:pic>
      <p:pic>
        <p:nvPicPr>
          <p:cNvPr name="Picture 11" id="11"/>
          <p:cNvPicPr>
            <a:picLocks noChangeAspect="true"/>
          </p:cNvPicPr>
          <p:nvPr/>
        </p:nvPicPr>
        <p:blipFill>
          <a:blip r:embed="rId9"/>
          <a:stretch>
            <a:fillRect/>
          </a:stretch>
        </p:blipFill>
        <p:spPr>
          <a:xfrm rot="0">
            <a:off x="7480300" y="8966200"/>
            <a:ext cx="88900" cy="88900"/>
          </a:xfrm>
          <a:prstGeom prst="rect">
            <a:avLst/>
          </a:prstGeom>
        </p:spPr>
      </p:pic>
      <p:pic>
        <p:nvPicPr>
          <p:cNvPr name="Picture 12" id="12"/>
          <p:cNvPicPr>
            <a:picLocks noChangeAspect="true"/>
          </p:cNvPicPr>
          <p:nvPr/>
        </p:nvPicPr>
        <p:blipFill>
          <a:blip r:embed="rId8"/>
          <a:stretch>
            <a:fillRect/>
          </a:stretch>
        </p:blipFill>
        <p:spPr>
          <a:xfrm rot="-8280000">
            <a:off x="7061200" y="8864600"/>
            <a:ext cx="101600" cy="101600"/>
          </a:xfrm>
          <a:prstGeom prst="rect">
            <a:avLst/>
          </a:prstGeom>
        </p:spPr>
      </p:pic>
      <p:pic>
        <p:nvPicPr>
          <p:cNvPr name="Picture 13" id="13"/>
          <p:cNvPicPr>
            <a:picLocks noChangeAspect="true"/>
          </p:cNvPicPr>
          <p:nvPr/>
        </p:nvPicPr>
        <p:blipFill>
          <a:blip r:embed="rId10"/>
          <a:stretch>
            <a:fillRect/>
          </a:stretch>
        </p:blipFill>
        <p:spPr>
          <a:xfrm rot="0">
            <a:off x="3962400" y="9334500"/>
            <a:ext cx="88900" cy="88900"/>
          </a:xfrm>
          <a:prstGeom prst="rect">
            <a:avLst/>
          </a:prstGeom>
        </p:spPr>
      </p:pic>
      <p:pic>
        <p:nvPicPr>
          <p:cNvPr name="Picture 14" id="14"/>
          <p:cNvPicPr>
            <a:picLocks noChangeAspect="true"/>
          </p:cNvPicPr>
          <p:nvPr/>
        </p:nvPicPr>
        <p:blipFill>
          <a:blip r:embed="rId11"/>
          <a:stretch>
            <a:fillRect/>
          </a:stretch>
        </p:blipFill>
        <p:spPr>
          <a:xfrm rot="0">
            <a:off x="-215900" y="4406900"/>
            <a:ext cx="2819400" cy="2476500"/>
          </a:xfrm>
          <a:prstGeom prst="rect">
            <a:avLst/>
          </a:prstGeom>
        </p:spPr>
      </p:pic>
      <p:pic>
        <p:nvPicPr>
          <p:cNvPr name="Picture 15" id="15"/>
          <p:cNvPicPr>
            <a:picLocks noChangeAspect="true"/>
          </p:cNvPicPr>
          <p:nvPr/>
        </p:nvPicPr>
        <p:blipFill>
          <a:blip r:embed="rId12"/>
          <a:stretch>
            <a:fillRect/>
          </a:stretch>
        </p:blipFill>
        <p:spPr>
          <a:xfrm rot="-1800000">
            <a:off x="9194800" y="7975600"/>
            <a:ext cx="2781300" cy="3048000"/>
          </a:xfrm>
          <a:prstGeom prst="rect">
            <a:avLst/>
          </a:prstGeom>
        </p:spPr>
      </p:pic>
      <p:pic>
        <p:nvPicPr>
          <p:cNvPr name="Picture 16" id="16"/>
          <p:cNvPicPr>
            <a:picLocks noChangeAspect="true"/>
          </p:cNvPicPr>
          <p:nvPr/>
        </p:nvPicPr>
        <p:blipFill>
          <a:blip r:embed="rId13"/>
          <a:stretch>
            <a:fillRect/>
          </a:stretch>
        </p:blipFill>
        <p:spPr>
          <a:xfrm rot="0">
            <a:off x="8051800" y="-673100"/>
            <a:ext cx="1739900" cy="2044700"/>
          </a:xfrm>
          <a:prstGeom prst="rect">
            <a:avLst/>
          </a:prstGeom>
        </p:spPr>
      </p:pic>
      <p:pic>
        <p:nvPicPr>
          <p:cNvPr name="Picture 17" id="17"/>
          <p:cNvPicPr>
            <a:picLocks noChangeAspect="true"/>
          </p:cNvPicPr>
          <p:nvPr/>
        </p:nvPicPr>
        <p:blipFill>
          <a:blip r:embed="rId14"/>
          <a:stretch>
            <a:fillRect/>
          </a:stretch>
        </p:blipFill>
        <p:spPr>
          <a:xfrm rot="13200000">
            <a:off x="14897100" y="-1270000"/>
            <a:ext cx="3505200" cy="5397500"/>
          </a:xfrm>
          <a:prstGeom prst="rect">
            <a:avLst/>
          </a:prstGeom>
        </p:spPr>
      </p:pic>
      <p:pic>
        <p:nvPicPr>
          <p:cNvPr name="Picture 18" id="18"/>
          <p:cNvPicPr>
            <a:picLocks noChangeAspect="true"/>
          </p:cNvPicPr>
          <p:nvPr/>
        </p:nvPicPr>
        <p:blipFill>
          <a:blip r:embed="rId15"/>
          <a:stretch>
            <a:fillRect/>
          </a:stretch>
        </p:blipFill>
        <p:spPr>
          <a:xfrm rot="-1020000">
            <a:off x="14541500" y="6388100"/>
            <a:ext cx="4787900" cy="4762500"/>
          </a:xfrm>
          <a:prstGeom prst="rect">
            <a:avLst/>
          </a:prstGeom>
        </p:spPr>
      </p:pic>
      <p:pic>
        <p:nvPicPr>
          <p:cNvPr name="Picture 19" id="19"/>
          <p:cNvPicPr>
            <a:picLocks noChangeAspect="true"/>
          </p:cNvPicPr>
          <p:nvPr/>
        </p:nvPicPr>
        <p:blipFill>
          <a:blip r:embed="rId16">
            <a:alphaModFix amt="82000"/>
          </a:blip>
          <a:stretch>
            <a:fillRect/>
          </a:stretch>
        </p:blipFill>
        <p:spPr>
          <a:xfrm rot="2340000">
            <a:off x="17043400" y="3683000"/>
            <a:ext cx="711200" cy="622300"/>
          </a:xfrm>
          <a:prstGeom prst="rect">
            <a:avLst/>
          </a:prstGeom>
        </p:spPr>
      </p:pic>
      <p:pic>
        <p:nvPicPr>
          <p:cNvPr name="Picture 20" id="20"/>
          <p:cNvPicPr>
            <a:picLocks noChangeAspect="true"/>
          </p:cNvPicPr>
          <p:nvPr/>
        </p:nvPicPr>
        <p:blipFill>
          <a:blip r:embed="rId17"/>
          <a:stretch>
            <a:fillRect/>
          </a:stretch>
        </p:blipFill>
        <p:spPr>
          <a:xfrm rot="4560000">
            <a:off x="-533400" y="-850900"/>
            <a:ext cx="3429000" cy="3759200"/>
          </a:xfrm>
          <a:prstGeom prst="rect">
            <a:avLst/>
          </a:prstGeom>
        </p:spPr>
      </p:pic>
      <p:pic>
        <p:nvPicPr>
          <p:cNvPr name="Picture 21" id="21"/>
          <p:cNvPicPr>
            <a:picLocks noChangeAspect="true"/>
          </p:cNvPicPr>
          <p:nvPr/>
        </p:nvPicPr>
        <p:blipFill>
          <a:blip r:embed="rId18">
            <a:alphaModFix amt="64000"/>
          </a:blip>
          <a:stretch>
            <a:fillRect/>
          </a:stretch>
        </p:blipFill>
        <p:spPr>
          <a:xfrm rot="0">
            <a:off x="1765300" y="1384300"/>
            <a:ext cx="14770100" cy="7518400"/>
          </a:xfrm>
          <a:prstGeom prst="rect">
            <a:avLst/>
          </a:prstGeom>
        </p:spPr>
      </p:pic>
      <p:sp>
        <p:nvSpPr>
          <p:cNvPr name="TextBox 22" id="22"/>
          <p:cNvSpPr txBox="true"/>
          <p:nvPr/>
        </p:nvSpPr>
        <p:spPr>
          <a:xfrm rot="0">
            <a:off x="2730500" y="3060700"/>
            <a:ext cx="12839700" cy="4114800"/>
          </a:xfrm>
          <a:prstGeom prst="rect">
            <a:avLst/>
          </a:prstGeom>
        </p:spPr>
        <p:txBody>
          <a:bodyPr anchor="ctr" rtlCol="false" lIns="0" tIns="0" rIns="0" bIns="0"/>
          <a:lstStyle/>
          <a:p>
            <a:pPr algn="ctr" lvl="0">
              <a:lnSpc>
                <a:spcPct val="178450"/>
              </a:lnSpc>
            </a:pPr>
            <a:r>
              <a:rPr lang="ko-KR" sz="4100" b="true" i="false" u="none" strike="noStrike" spc="100">
                <a:solidFill>
                  <a:srgbClr val="456E2A"/>
                </a:solidFill>
                <a:ea typeface="Gong Gothic Light"/>
              </a:rPr>
              <a:t>육신에게</a:t>
            </a:r>
            <a:r>
              <a:rPr lang="en-US" sz="4100" b="true" i="false" u="none" strike="noStrike" spc="100">
                <a:solidFill>
                  <a:srgbClr val="456E2A"/>
                </a:solidFill>
                <a:latin typeface="Gong Gothic Light"/>
              </a:rPr>
              <a:t> </a:t>
            </a:r>
            <a:r>
              <a:rPr lang="ko-KR" sz="4100" b="true" i="false" u="none" strike="noStrike" spc="100">
                <a:solidFill>
                  <a:srgbClr val="456E2A"/>
                </a:solidFill>
                <a:ea typeface="Gong Gothic Light"/>
              </a:rPr>
              <a:t>져서</a:t>
            </a:r>
            <a:r>
              <a:rPr lang="en-US" sz="4100" b="true" i="false" u="none" strike="noStrike" spc="100">
                <a:solidFill>
                  <a:srgbClr val="456E2A"/>
                </a:solidFill>
                <a:latin typeface="Gong Gothic Light"/>
              </a:rPr>
              <a:t>, </a:t>
            </a:r>
            <a:r>
              <a:rPr lang="ko-KR" sz="4100" b="true" i="false" u="none" strike="noStrike" spc="100">
                <a:solidFill>
                  <a:srgbClr val="456E2A"/>
                </a:solidFill>
                <a:ea typeface="Gong Gothic Light"/>
              </a:rPr>
              <a:t>육신을</a:t>
            </a:r>
            <a:r>
              <a:rPr lang="en-US" sz="4100" b="true" i="false" u="none" strike="noStrike" spc="100">
                <a:solidFill>
                  <a:srgbClr val="456E2A"/>
                </a:solidFill>
                <a:latin typeface="Gong Gothic Light"/>
              </a:rPr>
              <a:t> </a:t>
            </a:r>
            <a:r>
              <a:rPr lang="ko-KR" sz="4100" b="true" i="false" u="none" strike="noStrike" spc="100">
                <a:solidFill>
                  <a:srgbClr val="456E2A"/>
                </a:solidFill>
                <a:ea typeface="Gong Gothic Light"/>
              </a:rPr>
              <a:t>따라</a:t>
            </a:r>
            <a:r>
              <a:rPr lang="en-US" sz="4100" b="true" i="false" u="none" strike="noStrike" spc="100">
                <a:solidFill>
                  <a:srgbClr val="456E2A"/>
                </a:solidFill>
                <a:latin typeface="Gong Gothic Light"/>
              </a:rPr>
              <a:t> </a:t>
            </a:r>
            <a:r>
              <a:rPr lang="ko-KR" sz="4100" b="true" i="false" u="none" strike="noStrike" spc="100">
                <a:solidFill>
                  <a:srgbClr val="456E2A"/>
                </a:solidFill>
                <a:ea typeface="Gong Gothic Light"/>
              </a:rPr>
              <a:t>사는</a:t>
            </a:r>
            <a:r>
              <a:rPr lang="en-US" sz="4100" b="true" i="false" u="none" strike="noStrike" spc="100">
                <a:solidFill>
                  <a:srgbClr val="456E2A"/>
                </a:solidFill>
                <a:latin typeface="Gong Gothic Light"/>
              </a:rPr>
              <a:t> </a:t>
            </a:r>
            <a:r>
              <a:rPr lang="ko-KR" sz="4100" b="true" i="false" u="none" strike="noStrike" spc="100">
                <a:solidFill>
                  <a:srgbClr val="456E2A"/>
                </a:solidFill>
                <a:ea typeface="Gong Gothic Light"/>
              </a:rPr>
              <a:t>삶을</a:t>
            </a:r>
            <a:r>
              <a:rPr lang="en-US" sz="4100" b="true" i="false" u="none" strike="noStrike" spc="100">
                <a:solidFill>
                  <a:srgbClr val="456E2A"/>
                </a:solidFill>
                <a:latin typeface="Gong Gothic Light"/>
              </a:rPr>
              <a:t> </a:t>
            </a:r>
            <a:r>
              <a:rPr lang="ko-KR" sz="4100" b="true" i="false" u="none" strike="noStrike" spc="100">
                <a:solidFill>
                  <a:srgbClr val="456E2A"/>
                </a:solidFill>
                <a:ea typeface="Gong Gothic Light"/>
              </a:rPr>
              <a:t>살지</a:t>
            </a:r>
            <a:r>
              <a:rPr lang="en-US" sz="4100" b="true" i="false" u="none" strike="noStrike" spc="100">
                <a:solidFill>
                  <a:srgbClr val="456E2A"/>
                </a:solidFill>
                <a:latin typeface="Gong Gothic Light"/>
              </a:rPr>
              <a:t> </a:t>
            </a:r>
            <a:r>
              <a:rPr lang="ko-KR" sz="4100" b="true" i="false" u="none" strike="noStrike" spc="100">
                <a:solidFill>
                  <a:srgbClr val="456E2A"/>
                </a:solidFill>
                <a:ea typeface="Gong Gothic Light"/>
              </a:rPr>
              <a:t>말게</a:t>
            </a:r>
            <a:r>
              <a:rPr lang="en-US" sz="4100" b="true" i="false" u="none" strike="noStrike" spc="100">
                <a:solidFill>
                  <a:srgbClr val="456E2A"/>
                </a:solidFill>
                <a:latin typeface="Gong Gothic Light"/>
              </a:rPr>
              <a:t> </a:t>
            </a:r>
            <a:r>
              <a:rPr lang="ko-KR" sz="4100" b="true" i="false" u="none" strike="noStrike" spc="100">
                <a:solidFill>
                  <a:srgbClr val="456E2A"/>
                </a:solidFill>
                <a:ea typeface="Gong Gothic Light"/>
              </a:rPr>
              <a:t>하시고</a:t>
            </a:r>
            <a:r>
              <a:rPr lang="en-US" sz="4100" b="true" i="false" u="none" strike="noStrike" spc="100">
                <a:solidFill>
                  <a:srgbClr val="456E2A"/>
                </a:solidFill>
                <a:latin typeface="Gong Gothic Light"/>
              </a:rPr>
              <a:t> ‘</a:t>
            </a:r>
            <a:r>
              <a:rPr lang="ko-KR" sz="4100" b="true" i="false" u="none" strike="noStrike" spc="100">
                <a:solidFill>
                  <a:srgbClr val="456E2A"/>
                </a:solidFill>
                <a:ea typeface="Gong Gothic Light"/>
              </a:rPr>
              <a:t>하나님의</a:t>
            </a:r>
            <a:r>
              <a:rPr lang="en-US" sz="4100" b="true" i="false" u="none" strike="noStrike" spc="100">
                <a:solidFill>
                  <a:srgbClr val="456E2A"/>
                </a:solidFill>
                <a:latin typeface="Gong Gothic Light"/>
              </a:rPr>
              <a:t> </a:t>
            </a:r>
            <a:r>
              <a:rPr lang="ko-KR" sz="4100" b="true" i="false" u="none" strike="noStrike" spc="100">
                <a:solidFill>
                  <a:srgbClr val="456E2A"/>
                </a:solidFill>
                <a:ea typeface="Gong Gothic Light"/>
              </a:rPr>
              <a:t>영</a:t>
            </a:r>
            <a:r>
              <a:rPr lang="en-US" sz="4100" b="true" i="false" u="none" strike="noStrike" spc="100">
                <a:solidFill>
                  <a:srgbClr val="456E2A"/>
                </a:solidFill>
                <a:latin typeface="Gong Gothic Light"/>
              </a:rPr>
              <a:t>’</a:t>
            </a:r>
            <a:r>
              <a:rPr lang="ko-KR" sz="4100" b="true" i="false" u="none" strike="noStrike" spc="100">
                <a:solidFill>
                  <a:srgbClr val="456E2A"/>
                </a:solidFill>
                <a:ea typeface="Gong Gothic Light"/>
              </a:rPr>
              <a:t>인</a:t>
            </a:r>
            <a:r>
              <a:rPr lang="en-US" sz="4100" b="true" i="false" u="none" strike="noStrike" spc="100">
                <a:solidFill>
                  <a:srgbClr val="456E2A"/>
                </a:solidFill>
                <a:latin typeface="Gong Gothic Light"/>
              </a:rPr>
              <a:t> ‘</a:t>
            </a:r>
            <a:r>
              <a:rPr lang="ko-KR" sz="4100" b="true" i="false" u="none" strike="noStrike" spc="100">
                <a:solidFill>
                  <a:srgbClr val="456E2A"/>
                </a:solidFill>
                <a:ea typeface="Gong Gothic Light"/>
              </a:rPr>
              <a:t>성령</a:t>
            </a:r>
            <a:r>
              <a:rPr lang="en-US" sz="4100" b="true" i="false" u="none" strike="noStrike" spc="100">
                <a:solidFill>
                  <a:srgbClr val="456E2A"/>
                </a:solidFill>
                <a:latin typeface="Gong Gothic Light"/>
              </a:rPr>
              <a:t>’</a:t>
            </a:r>
            <a:r>
              <a:rPr lang="ko-KR" sz="4100" b="true" i="false" u="none" strike="noStrike" spc="100">
                <a:solidFill>
                  <a:srgbClr val="456E2A"/>
                </a:solidFill>
                <a:ea typeface="Gong Gothic Light"/>
              </a:rPr>
              <a:t>으로</a:t>
            </a:r>
            <a:r>
              <a:rPr lang="en-US" sz="4100" b="true" i="false" u="none" strike="noStrike" spc="100">
                <a:solidFill>
                  <a:srgbClr val="456E2A"/>
                </a:solidFill>
                <a:latin typeface="Gong Gothic Light"/>
              </a:rPr>
              <a:t> </a:t>
            </a:r>
            <a:r>
              <a:rPr lang="ko-KR" sz="4100" b="true" i="false" u="none" strike="noStrike" spc="100">
                <a:solidFill>
                  <a:srgbClr val="456E2A"/>
                </a:solidFill>
                <a:ea typeface="Gong Gothic Light"/>
              </a:rPr>
              <a:t>인도함을</a:t>
            </a:r>
            <a:r>
              <a:rPr lang="en-US" sz="4100" b="true" i="false" u="none" strike="noStrike" spc="100">
                <a:solidFill>
                  <a:srgbClr val="456E2A"/>
                </a:solidFill>
                <a:latin typeface="Gong Gothic Light"/>
              </a:rPr>
              <a:t> </a:t>
            </a:r>
            <a:r>
              <a:rPr lang="ko-KR" sz="4100" b="true" i="false" u="none" strike="noStrike" spc="100">
                <a:solidFill>
                  <a:srgbClr val="456E2A"/>
                </a:solidFill>
                <a:ea typeface="Gong Gothic Light"/>
              </a:rPr>
              <a:t>받는</a:t>
            </a:r>
            <a:r>
              <a:rPr lang="en-US" sz="4100" b="true" i="false" u="none" strike="noStrike" spc="100">
                <a:solidFill>
                  <a:srgbClr val="456E2A"/>
                </a:solidFill>
                <a:latin typeface="Gong Gothic Light"/>
              </a:rPr>
              <a:t> </a:t>
            </a:r>
            <a:r>
              <a:rPr lang="ko-KR" sz="4100" b="true" i="false" u="none" strike="noStrike" spc="100">
                <a:solidFill>
                  <a:srgbClr val="456E2A"/>
                </a:solidFill>
                <a:ea typeface="Gong Gothic Light"/>
              </a:rPr>
              <a:t>삶</a:t>
            </a:r>
            <a:r>
              <a:rPr lang="en-US" sz="4100" b="true" i="false" u="none" strike="noStrike" spc="100">
                <a:solidFill>
                  <a:srgbClr val="456E2A"/>
                </a:solidFill>
                <a:latin typeface="Gong Gothic Light"/>
              </a:rPr>
              <a:t>, </a:t>
            </a:r>
            <a:r>
              <a:rPr lang="ko-KR" sz="4100" b="true" i="false" u="none" strike="noStrike" spc="100">
                <a:solidFill>
                  <a:srgbClr val="456E2A"/>
                </a:solidFill>
                <a:ea typeface="Gong Gothic Light"/>
              </a:rPr>
              <a:t>죄악을</a:t>
            </a:r>
          </a:p>
          <a:p>
            <a:pPr algn="ctr" lvl="0">
              <a:lnSpc>
                <a:spcPct val="178450"/>
              </a:lnSpc>
            </a:pPr>
            <a:r>
              <a:rPr lang="ko-KR" sz="4100" b="true" i="false" u="none" strike="noStrike" spc="100">
                <a:solidFill>
                  <a:srgbClr val="456E2A"/>
                </a:solidFill>
                <a:ea typeface="Gong Gothic Light"/>
              </a:rPr>
              <a:t>이기고</a:t>
            </a:r>
            <a:r>
              <a:rPr lang="en-US" sz="4100" b="true" i="false" u="none" strike="noStrike" spc="100">
                <a:solidFill>
                  <a:srgbClr val="456E2A"/>
                </a:solidFill>
                <a:latin typeface="Gong Gothic Light"/>
              </a:rPr>
              <a:t> ‘</a:t>
            </a:r>
            <a:r>
              <a:rPr lang="ko-KR" sz="4100" b="true" i="false" u="none" strike="noStrike" spc="100">
                <a:solidFill>
                  <a:srgbClr val="456E2A"/>
                </a:solidFill>
                <a:ea typeface="Gong Gothic Light"/>
              </a:rPr>
              <a:t>승리하는</a:t>
            </a:r>
            <a:r>
              <a:rPr lang="en-US" sz="4100" b="true" i="false" u="none" strike="noStrike" spc="100">
                <a:solidFill>
                  <a:srgbClr val="456E2A"/>
                </a:solidFill>
                <a:latin typeface="Gong Gothic Light"/>
              </a:rPr>
              <a:t> </a:t>
            </a:r>
            <a:r>
              <a:rPr lang="ko-KR" sz="4100" b="true" i="false" u="none" strike="noStrike" spc="100">
                <a:solidFill>
                  <a:srgbClr val="456E2A"/>
                </a:solidFill>
                <a:ea typeface="Gong Gothic Light"/>
              </a:rPr>
              <a:t>삶</a:t>
            </a:r>
            <a:r>
              <a:rPr lang="en-US" sz="4100" b="true" i="false" u="none" strike="noStrike" spc="100">
                <a:solidFill>
                  <a:srgbClr val="456E2A"/>
                </a:solidFill>
                <a:latin typeface="Gong Gothic Light"/>
              </a:rPr>
              <a:t>’, </a:t>
            </a:r>
            <a:r>
              <a:rPr lang="ko-KR" sz="4100" b="true" i="false" u="none" strike="noStrike" spc="100">
                <a:solidFill>
                  <a:srgbClr val="456E2A"/>
                </a:solidFill>
                <a:ea typeface="Gong Gothic Light"/>
              </a:rPr>
              <a:t>세상을</a:t>
            </a:r>
            <a:r>
              <a:rPr lang="en-US" sz="4100" b="true" i="false" u="none" strike="noStrike" spc="100">
                <a:solidFill>
                  <a:srgbClr val="456E2A"/>
                </a:solidFill>
                <a:latin typeface="Gong Gothic Light"/>
              </a:rPr>
              <a:t> </a:t>
            </a:r>
            <a:r>
              <a:rPr lang="ko-KR" sz="4100" b="true" i="false" u="none" strike="noStrike" spc="100">
                <a:solidFill>
                  <a:srgbClr val="456E2A"/>
                </a:solidFill>
                <a:ea typeface="Gong Gothic Light"/>
              </a:rPr>
              <a:t>이기는</a:t>
            </a:r>
            <a:r>
              <a:rPr lang="en-US" sz="4100" b="true" i="false" u="none" strike="noStrike" spc="100">
                <a:solidFill>
                  <a:srgbClr val="456E2A"/>
                </a:solidFill>
                <a:latin typeface="Gong Gothic Light"/>
              </a:rPr>
              <a:t> ‘</a:t>
            </a:r>
            <a:r>
              <a:rPr lang="ko-KR" sz="4100" b="true" i="false" u="none" strike="noStrike" spc="100">
                <a:solidFill>
                  <a:srgbClr val="456E2A"/>
                </a:solidFill>
                <a:ea typeface="Gong Gothic Light"/>
              </a:rPr>
              <a:t>성령의</a:t>
            </a:r>
            <a:r>
              <a:rPr lang="en-US" sz="4100" b="true" i="false" u="none" strike="noStrike" spc="100">
                <a:solidFill>
                  <a:srgbClr val="456E2A"/>
                </a:solidFill>
                <a:latin typeface="Gong Gothic Light"/>
              </a:rPr>
              <a:t> </a:t>
            </a:r>
            <a:r>
              <a:rPr lang="ko-KR" sz="4100" b="true" i="false" u="none" strike="noStrike" spc="100">
                <a:solidFill>
                  <a:srgbClr val="456E2A"/>
                </a:solidFill>
                <a:ea typeface="Gong Gothic Light"/>
              </a:rPr>
              <a:t>충만함</a:t>
            </a:r>
            <a:r>
              <a:rPr lang="en-US" sz="4100" b="true" i="false" u="none" strike="noStrike" spc="100">
                <a:solidFill>
                  <a:srgbClr val="456E2A"/>
                </a:solidFill>
                <a:latin typeface="Gong Gothic Light"/>
              </a:rPr>
              <a:t>’</a:t>
            </a:r>
            <a:r>
              <a:rPr lang="ko-KR" sz="4100" b="true" i="false" u="none" strike="noStrike" spc="100">
                <a:solidFill>
                  <a:srgbClr val="456E2A"/>
                </a:solidFill>
                <a:ea typeface="Gong Gothic Light"/>
              </a:rPr>
              <a:t>으로</a:t>
            </a:r>
            <a:r>
              <a:rPr lang="en-US" sz="4100" b="true" i="false" u="none" strike="noStrike" spc="100">
                <a:solidFill>
                  <a:srgbClr val="456E2A"/>
                </a:solidFill>
                <a:latin typeface="Gong Gothic Light"/>
              </a:rPr>
              <a:t> </a:t>
            </a:r>
            <a:r>
              <a:rPr lang="ko-KR" sz="4100" b="true" i="false" u="none" strike="noStrike" spc="100">
                <a:solidFill>
                  <a:srgbClr val="456E2A"/>
                </a:solidFill>
                <a:ea typeface="Gong Gothic Light"/>
              </a:rPr>
              <a:t>살아가는</a:t>
            </a:r>
            <a:r>
              <a:rPr lang="en-US" sz="4100" b="true" i="false" u="none" strike="noStrike" spc="100">
                <a:solidFill>
                  <a:srgbClr val="456E2A"/>
                </a:solidFill>
                <a:latin typeface="Gong Gothic Light"/>
              </a:rPr>
              <a:t> ‘</a:t>
            </a:r>
            <a:r>
              <a:rPr lang="ko-KR" sz="4100" b="true" i="false" u="none" strike="noStrike" spc="100">
                <a:solidFill>
                  <a:srgbClr val="456E2A"/>
                </a:solidFill>
                <a:ea typeface="Gong Gothic Light"/>
              </a:rPr>
              <a:t>안락의</a:t>
            </a:r>
            <a:r>
              <a:rPr lang="en-US" sz="4100" b="true" i="false" u="none" strike="noStrike" spc="100">
                <a:solidFill>
                  <a:srgbClr val="456E2A"/>
                </a:solidFill>
                <a:latin typeface="Gong Gothic Light"/>
              </a:rPr>
              <a:t> </a:t>
            </a:r>
            <a:r>
              <a:rPr lang="ko-KR" sz="4100" b="true" i="false" u="none" strike="noStrike" spc="100">
                <a:solidFill>
                  <a:srgbClr val="456E2A"/>
                </a:solidFill>
                <a:ea typeface="Gong Gothic Light"/>
              </a:rPr>
              <a:t>각</a:t>
            </a:r>
            <a:r>
              <a:rPr lang="en-US" sz="4100" b="true" i="false" u="none" strike="noStrike" spc="100">
                <a:solidFill>
                  <a:srgbClr val="456E2A"/>
                </a:solidFill>
                <a:latin typeface="Gong Gothic Light"/>
              </a:rPr>
              <a:t> </a:t>
            </a:r>
            <a:r>
              <a:rPr lang="ko-KR" sz="4100" b="true" i="false" u="none" strike="noStrike" spc="100">
                <a:solidFill>
                  <a:srgbClr val="456E2A"/>
                </a:solidFill>
                <a:ea typeface="Gong Gothic Light"/>
              </a:rPr>
              <a:t>가정</a:t>
            </a:r>
            <a:r>
              <a:rPr lang="en-US" sz="4100" b="true" i="false" u="none" strike="noStrike" spc="100">
                <a:solidFill>
                  <a:srgbClr val="456E2A"/>
                </a:solidFill>
                <a:latin typeface="Gong Gothic Light"/>
              </a:rPr>
              <a:t>’</a:t>
            </a:r>
            <a:r>
              <a:rPr lang="ko-KR" sz="4100" b="true" i="false" u="none" strike="noStrike" spc="100">
                <a:solidFill>
                  <a:srgbClr val="456E2A"/>
                </a:solidFill>
                <a:ea typeface="Gong Gothic Light"/>
              </a:rPr>
              <a:t>이</a:t>
            </a:r>
            <a:r>
              <a:rPr lang="en-US" sz="4100" b="true" i="false" u="none" strike="noStrike" spc="100">
                <a:solidFill>
                  <a:srgbClr val="456E2A"/>
                </a:solidFill>
                <a:latin typeface="Gong Gothic Light"/>
              </a:rPr>
              <a:t> </a:t>
            </a:r>
            <a:r>
              <a:rPr lang="ko-KR" sz="4100" b="true" i="false" u="none" strike="noStrike" spc="100">
                <a:solidFill>
                  <a:srgbClr val="456E2A"/>
                </a:solidFill>
                <a:ea typeface="Gong Gothic Light"/>
              </a:rPr>
              <a:t>되게</a:t>
            </a:r>
            <a:r>
              <a:rPr lang="en-US" sz="4100" b="true" i="false" u="none" strike="noStrike" spc="100">
                <a:solidFill>
                  <a:srgbClr val="456E2A"/>
                </a:solidFill>
                <a:latin typeface="Gong Gothic Light"/>
              </a:rPr>
              <a:t> </a:t>
            </a:r>
            <a:r>
              <a:rPr lang="ko-KR" sz="4100" b="true" i="false" u="none" strike="noStrike" spc="100">
                <a:solidFill>
                  <a:srgbClr val="456E2A"/>
                </a:solidFill>
                <a:ea typeface="Gong Gothic Light"/>
              </a:rPr>
              <a:t>하여</a:t>
            </a:r>
            <a:r>
              <a:rPr lang="en-US" sz="4100" b="true" i="false" u="none" strike="noStrike" spc="100">
                <a:solidFill>
                  <a:srgbClr val="456E2A"/>
                </a:solidFill>
                <a:latin typeface="Gong Gothic Light"/>
              </a:rPr>
              <a:t> </a:t>
            </a:r>
            <a:r>
              <a:rPr lang="ko-KR" sz="4100" b="true" i="false" u="none" strike="noStrike" spc="100">
                <a:solidFill>
                  <a:srgbClr val="456E2A"/>
                </a:solidFill>
                <a:ea typeface="Gong Gothic Light"/>
              </a:rPr>
              <a:t>주옵소서</a:t>
            </a:r>
            <a:r>
              <a:rPr lang="en-US" sz="4100" b="true" i="false" u="none" strike="noStrike" spc="100">
                <a:solidFill>
                  <a:srgbClr val="456E2A"/>
                </a:solidFill>
                <a:latin typeface="Gong Gothic Light"/>
              </a:rPr>
              <a:t>!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name="Picture 2" id="2"/>
          <p:cNvPicPr>
            <a:picLocks noChangeAspect="true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7404100"/>
            <a:ext cx="5257800" cy="5283200"/>
          </a:xfrm>
          <a:prstGeom prst="rect">
            <a:avLst/>
          </a:prstGeom>
        </p:spPr>
      </p:pic>
      <p:pic>
        <p:nvPicPr>
          <p:cNvPr name="Picture 3" id="3"/>
          <p:cNvPicPr>
            <a:picLocks noChangeAspect="true"/>
          </p:cNvPicPr>
          <p:nvPr/>
        </p:nvPicPr>
        <p:blipFill>
          <a:blip r:embed="rId3"/>
          <a:stretch>
            <a:fillRect/>
          </a:stretch>
        </p:blipFill>
        <p:spPr>
          <a:xfrm rot="-2520000">
            <a:off x="11887200" y="10388600"/>
            <a:ext cx="825500" cy="1231900"/>
          </a:xfrm>
          <a:prstGeom prst="rect">
            <a:avLst/>
          </a:prstGeom>
        </p:spPr>
      </p:pic>
      <p:grpSp>
        <p:nvGrpSpPr>
          <p:cNvPr name="Group 4" id="4"/>
          <p:cNvGrpSpPr/>
          <p:nvPr/>
        </p:nvGrpSpPr>
        <p:grpSpPr>
          <a:xfrm>
            <a:off x="2147483647" y="2147483647"/>
            <a:ext cx="2147483647" cy="2147483647"/>
          </a:xfrm>
        </p:grpSpPr>
      </p:grpSp>
      <p:pic>
        <p:nvPicPr>
          <p:cNvPr name="Picture 5" id="5"/>
          <p:cNvPicPr>
            <a:picLocks noChangeAspect="true"/>
          </p:cNvPicPr>
          <p:nvPr/>
        </p:nvPicPr>
        <p:blipFill>
          <a:blip r:embed="rId4"/>
          <a:stretch>
            <a:fillRect/>
          </a:stretch>
        </p:blipFill>
        <p:spPr>
          <a:xfrm rot="-1320000">
            <a:off x="4749800" y="825500"/>
            <a:ext cx="596900" cy="520700"/>
          </a:xfrm>
          <a:prstGeom prst="rect">
            <a:avLst/>
          </a:prstGeom>
        </p:spPr>
      </p:pic>
      <p:pic>
        <p:nvPicPr>
          <p:cNvPr name="Picture 6" id="6"/>
          <p:cNvPicPr>
            <a:picLocks noChangeAspect="true"/>
          </p:cNvPicPr>
          <p:nvPr/>
        </p:nvPicPr>
        <p:blipFill>
          <a:blip r:embed="rId5"/>
          <a:stretch>
            <a:fillRect/>
          </a:stretch>
        </p:blipFill>
        <p:spPr>
          <a:xfrm rot="-1320000">
            <a:off x="4648200" y="381000"/>
            <a:ext cx="266700" cy="228600"/>
          </a:xfrm>
          <a:prstGeom prst="rect">
            <a:avLst/>
          </a:prstGeom>
        </p:spPr>
      </p:pic>
      <p:pic>
        <p:nvPicPr>
          <p:cNvPr name="Picture 7" id="7"/>
          <p:cNvPicPr>
            <a:picLocks noChangeAspect="true"/>
          </p:cNvPicPr>
          <p:nvPr/>
        </p:nvPicPr>
        <p:blipFill>
          <a:blip r:embed="rId6"/>
          <a:stretch>
            <a:fillRect/>
          </a:stretch>
        </p:blipFill>
        <p:spPr>
          <a:xfrm rot="0">
            <a:off x="12814300" y="-635000"/>
            <a:ext cx="685800" cy="673100"/>
          </a:xfrm>
          <a:prstGeom prst="rect">
            <a:avLst/>
          </a:prstGeom>
        </p:spPr>
      </p:pic>
      <p:pic>
        <p:nvPicPr>
          <p:cNvPr name="Picture 8" id="8"/>
          <p:cNvPicPr>
            <a:picLocks noChangeAspect="true"/>
          </p:cNvPicPr>
          <p:nvPr/>
        </p:nvPicPr>
        <p:blipFill>
          <a:blip r:embed="rId7"/>
          <a:stretch>
            <a:fillRect/>
          </a:stretch>
        </p:blipFill>
        <p:spPr>
          <a:xfrm rot="0">
            <a:off x="13995400" y="8178800"/>
            <a:ext cx="381000" cy="381000"/>
          </a:xfrm>
          <a:prstGeom prst="rect">
            <a:avLst/>
          </a:prstGeom>
        </p:spPr>
      </p:pic>
      <p:pic>
        <p:nvPicPr>
          <p:cNvPr name="Picture 9" id="9"/>
          <p:cNvPicPr>
            <a:picLocks noChangeAspect="true"/>
          </p:cNvPicPr>
          <p:nvPr/>
        </p:nvPicPr>
        <p:blipFill>
          <a:blip r:embed="rId8"/>
          <a:stretch>
            <a:fillRect/>
          </a:stretch>
        </p:blipFill>
        <p:spPr>
          <a:xfrm rot="-8280000">
            <a:off x="8077200" y="10299700"/>
            <a:ext cx="101600" cy="101600"/>
          </a:xfrm>
          <a:prstGeom prst="rect">
            <a:avLst/>
          </a:prstGeom>
        </p:spPr>
      </p:pic>
      <p:pic>
        <p:nvPicPr>
          <p:cNvPr name="Picture 10" id="10"/>
          <p:cNvPicPr>
            <a:picLocks noChangeAspect="true"/>
          </p:cNvPicPr>
          <p:nvPr/>
        </p:nvPicPr>
        <p:blipFill>
          <a:blip r:embed="rId9"/>
          <a:stretch>
            <a:fillRect/>
          </a:stretch>
        </p:blipFill>
        <p:spPr>
          <a:xfrm rot="-8280000">
            <a:off x="11747500" y="10236200"/>
            <a:ext cx="88900" cy="88900"/>
          </a:xfrm>
          <a:prstGeom prst="rect">
            <a:avLst/>
          </a:prstGeom>
        </p:spPr>
      </p:pic>
      <p:pic>
        <p:nvPicPr>
          <p:cNvPr name="Picture 11" id="11"/>
          <p:cNvPicPr>
            <a:picLocks noChangeAspect="true"/>
          </p:cNvPicPr>
          <p:nvPr/>
        </p:nvPicPr>
        <p:blipFill>
          <a:blip r:embed="rId9"/>
          <a:stretch>
            <a:fillRect/>
          </a:stretch>
        </p:blipFill>
        <p:spPr>
          <a:xfrm rot="0">
            <a:off x="7480300" y="8966200"/>
            <a:ext cx="88900" cy="88900"/>
          </a:xfrm>
          <a:prstGeom prst="rect">
            <a:avLst/>
          </a:prstGeom>
        </p:spPr>
      </p:pic>
      <p:pic>
        <p:nvPicPr>
          <p:cNvPr name="Picture 12" id="12"/>
          <p:cNvPicPr>
            <a:picLocks noChangeAspect="true"/>
          </p:cNvPicPr>
          <p:nvPr/>
        </p:nvPicPr>
        <p:blipFill>
          <a:blip r:embed="rId8"/>
          <a:stretch>
            <a:fillRect/>
          </a:stretch>
        </p:blipFill>
        <p:spPr>
          <a:xfrm rot="-8280000">
            <a:off x="7061200" y="8864600"/>
            <a:ext cx="101600" cy="101600"/>
          </a:xfrm>
          <a:prstGeom prst="rect">
            <a:avLst/>
          </a:prstGeom>
        </p:spPr>
      </p:pic>
      <p:pic>
        <p:nvPicPr>
          <p:cNvPr name="Picture 13" id="13"/>
          <p:cNvPicPr>
            <a:picLocks noChangeAspect="true"/>
          </p:cNvPicPr>
          <p:nvPr/>
        </p:nvPicPr>
        <p:blipFill>
          <a:blip r:embed="rId10"/>
          <a:stretch>
            <a:fillRect/>
          </a:stretch>
        </p:blipFill>
        <p:spPr>
          <a:xfrm rot="0">
            <a:off x="3962400" y="9334500"/>
            <a:ext cx="88900" cy="88900"/>
          </a:xfrm>
          <a:prstGeom prst="rect">
            <a:avLst/>
          </a:prstGeom>
        </p:spPr>
      </p:pic>
      <p:pic>
        <p:nvPicPr>
          <p:cNvPr name="Picture 14" id="14"/>
          <p:cNvPicPr>
            <a:picLocks noChangeAspect="true"/>
          </p:cNvPicPr>
          <p:nvPr/>
        </p:nvPicPr>
        <p:blipFill>
          <a:blip r:embed="rId11"/>
          <a:stretch>
            <a:fillRect/>
          </a:stretch>
        </p:blipFill>
        <p:spPr>
          <a:xfrm rot="0">
            <a:off x="-215900" y="4406900"/>
            <a:ext cx="2819400" cy="2476500"/>
          </a:xfrm>
          <a:prstGeom prst="rect">
            <a:avLst/>
          </a:prstGeom>
        </p:spPr>
      </p:pic>
      <p:pic>
        <p:nvPicPr>
          <p:cNvPr name="Picture 15" id="15"/>
          <p:cNvPicPr>
            <a:picLocks noChangeAspect="true"/>
          </p:cNvPicPr>
          <p:nvPr/>
        </p:nvPicPr>
        <p:blipFill>
          <a:blip r:embed="rId12"/>
          <a:stretch>
            <a:fillRect/>
          </a:stretch>
        </p:blipFill>
        <p:spPr>
          <a:xfrm rot="-1800000">
            <a:off x="9194800" y="7975600"/>
            <a:ext cx="2781300" cy="3048000"/>
          </a:xfrm>
          <a:prstGeom prst="rect">
            <a:avLst/>
          </a:prstGeom>
        </p:spPr>
      </p:pic>
      <p:pic>
        <p:nvPicPr>
          <p:cNvPr name="Picture 16" id="16"/>
          <p:cNvPicPr>
            <a:picLocks noChangeAspect="true"/>
          </p:cNvPicPr>
          <p:nvPr/>
        </p:nvPicPr>
        <p:blipFill>
          <a:blip r:embed="rId13"/>
          <a:stretch>
            <a:fillRect/>
          </a:stretch>
        </p:blipFill>
        <p:spPr>
          <a:xfrm rot="0">
            <a:off x="8051800" y="-673100"/>
            <a:ext cx="1739900" cy="2044700"/>
          </a:xfrm>
          <a:prstGeom prst="rect">
            <a:avLst/>
          </a:prstGeom>
        </p:spPr>
      </p:pic>
      <p:pic>
        <p:nvPicPr>
          <p:cNvPr name="Picture 17" id="17"/>
          <p:cNvPicPr>
            <a:picLocks noChangeAspect="true"/>
          </p:cNvPicPr>
          <p:nvPr/>
        </p:nvPicPr>
        <p:blipFill>
          <a:blip r:embed="rId14"/>
          <a:stretch>
            <a:fillRect/>
          </a:stretch>
        </p:blipFill>
        <p:spPr>
          <a:xfrm rot="13200000">
            <a:off x="14897100" y="-1270000"/>
            <a:ext cx="3505200" cy="5397500"/>
          </a:xfrm>
          <a:prstGeom prst="rect">
            <a:avLst/>
          </a:prstGeom>
        </p:spPr>
      </p:pic>
      <p:pic>
        <p:nvPicPr>
          <p:cNvPr name="Picture 18" id="18"/>
          <p:cNvPicPr>
            <a:picLocks noChangeAspect="true"/>
          </p:cNvPicPr>
          <p:nvPr/>
        </p:nvPicPr>
        <p:blipFill>
          <a:blip r:embed="rId15"/>
          <a:stretch>
            <a:fillRect/>
          </a:stretch>
        </p:blipFill>
        <p:spPr>
          <a:xfrm rot="-1020000">
            <a:off x="14541500" y="6388100"/>
            <a:ext cx="4787900" cy="4762500"/>
          </a:xfrm>
          <a:prstGeom prst="rect">
            <a:avLst/>
          </a:prstGeom>
        </p:spPr>
      </p:pic>
      <p:pic>
        <p:nvPicPr>
          <p:cNvPr name="Picture 19" id="19"/>
          <p:cNvPicPr>
            <a:picLocks noChangeAspect="true"/>
          </p:cNvPicPr>
          <p:nvPr/>
        </p:nvPicPr>
        <p:blipFill>
          <a:blip r:embed="rId16">
            <a:alphaModFix amt="82000"/>
          </a:blip>
          <a:stretch>
            <a:fillRect/>
          </a:stretch>
        </p:blipFill>
        <p:spPr>
          <a:xfrm rot="2340000">
            <a:off x="17043400" y="3683000"/>
            <a:ext cx="711200" cy="622300"/>
          </a:xfrm>
          <a:prstGeom prst="rect">
            <a:avLst/>
          </a:prstGeom>
        </p:spPr>
      </p:pic>
      <p:pic>
        <p:nvPicPr>
          <p:cNvPr name="Picture 20" id="20"/>
          <p:cNvPicPr>
            <a:picLocks noChangeAspect="true"/>
          </p:cNvPicPr>
          <p:nvPr/>
        </p:nvPicPr>
        <p:blipFill>
          <a:blip r:embed="rId17"/>
          <a:stretch>
            <a:fillRect/>
          </a:stretch>
        </p:blipFill>
        <p:spPr>
          <a:xfrm rot="4560000">
            <a:off x="-533400" y="-850900"/>
            <a:ext cx="3429000" cy="3759200"/>
          </a:xfrm>
          <a:prstGeom prst="rect">
            <a:avLst/>
          </a:prstGeom>
        </p:spPr>
      </p:pic>
      <p:pic>
        <p:nvPicPr>
          <p:cNvPr name="Picture 21" id="21"/>
          <p:cNvPicPr>
            <a:picLocks noChangeAspect="true"/>
          </p:cNvPicPr>
          <p:nvPr/>
        </p:nvPicPr>
        <p:blipFill>
          <a:blip r:embed="rId18">
            <a:alphaModFix amt="64000"/>
          </a:blip>
          <a:stretch>
            <a:fillRect/>
          </a:stretch>
        </p:blipFill>
        <p:spPr>
          <a:xfrm rot="0">
            <a:off x="1765300" y="1384300"/>
            <a:ext cx="14770100" cy="7518400"/>
          </a:xfrm>
          <a:prstGeom prst="rect">
            <a:avLst/>
          </a:prstGeom>
        </p:spPr>
      </p:pic>
      <p:sp>
        <p:nvSpPr>
          <p:cNvPr name="TextBox 22" id="22"/>
          <p:cNvSpPr txBox="true"/>
          <p:nvPr/>
        </p:nvSpPr>
        <p:spPr>
          <a:xfrm rot="0">
            <a:off x="1765300" y="2501900"/>
            <a:ext cx="14770100" cy="5257800"/>
          </a:xfrm>
          <a:prstGeom prst="rect">
            <a:avLst/>
          </a:prstGeom>
        </p:spPr>
        <p:txBody>
          <a:bodyPr anchor="ctr" rtlCol="false" lIns="0" tIns="0" rIns="0" bIns="0"/>
          <a:lstStyle/>
          <a:p>
            <a:pPr algn="ctr" lvl="0">
              <a:lnSpc>
                <a:spcPct val="178450"/>
              </a:lnSpc>
            </a:pPr>
            <a:r>
              <a:rPr lang="ko-KR" sz="4100" b="true" i="false" u="none" strike="noStrike" spc="100">
                <a:solidFill>
                  <a:srgbClr val="456E2A"/>
                </a:solidFill>
                <a:ea typeface="Gong Gothic Light"/>
              </a:rPr>
              <a:t>하나님의</a:t>
            </a:r>
            <a:r>
              <a:rPr lang="en-US" sz="4100" b="true" i="false" u="none" strike="noStrike" spc="100">
                <a:solidFill>
                  <a:srgbClr val="456E2A"/>
                </a:solidFill>
                <a:latin typeface="Gong Gothic Light"/>
              </a:rPr>
              <a:t> </a:t>
            </a:r>
            <a:r>
              <a:rPr lang="ko-KR" sz="4100" b="true" i="false" u="none" strike="noStrike" spc="100">
                <a:solidFill>
                  <a:srgbClr val="456E2A"/>
                </a:solidFill>
                <a:ea typeface="Gong Gothic Light"/>
              </a:rPr>
              <a:t>자녀가</a:t>
            </a:r>
            <a:r>
              <a:rPr lang="en-US" sz="4100" b="true" i="false" u="none" strike="noStrike" spc="100">
                <a:solidFill>
                  <a:srgbClr val="456E2A"/>
                </a:solidFill>
                <a:latin typeface="Gong Gothic Light"/>
              </a:rPr>
              <a:t> </a:t>
            </a:r>
            <a:r>
              <a:rPr lang="ko-KR" sz="4100" b="true" i="false" u="none" strike="noStrike" spc="100">
                <a:solidFill>
                  <a:srgbClr val="456E2A"/>
                </a:solidFill>
                <a:ea typeface="Gong Gothic Light"/>
              </a:rPr>
              <a:t>된</a:t>
            </a:r>
            <a:r>
              <a:rPr lang="en-US" sz="4100" b="true" i="false" u="none" strike="noStrike" spc="100">
                <a:solidFill>
                  <a:srgbClr val="456E2A"/>
                </a:solidFill>
                <a:latin typeface="Gong Gothic Light"/>
              </a:rPr>
              <a:t> </a:t>
            </a:r>
            <a:r>
              <a:rPr lang="ko-KR" sz="4100" b="true" i="false" u="none" strike="noStrike" spc="100">
                <a:solidFill>
                  <a:srgbClr val="456E2A"/>
                </a:solidFill>
                <a:ea typeface="Gong Gothic Light"/>
              </a:rPr>
              <a:t>것을</a:t>
            </a:r>
            <a:r>
              <a:rPr lang="en-US" sz="4100" b="true" i="false" u="none" strike="noStrike" spc="100">
                <a:solidFill>
                  <a:srgbClr val="456E2A"/>
                </a:solidFill>
                <a:latin typeface="Gong Gothic Light"/>
              </a:rPr>
              <a:t> </a:t>
            </a:r>
            <a:r>
              <a:rPr lang="ko-KR" sz="4100" b="true" i="false" u="none" strike="noStrike" spc="100">
                <a:solidFill>
                  <a:srgbClr val="456E2A"/>
                </a:solidFill>
                <a:ea typeface="Gong Gothic Light"/>
              </a:rPr>
              <a:t>증거</a:t>
            </a:r>
            <a:r>
              <a:rPr lang="en-US" sz="4100" b="true" i="false" u="none" strike="noStrike" spc="100">
                <a:solidFill>
                  <a:srgbClr val="456E2A"/>
                </a:solidFill>
                <a:latin typeface="Gong Gothic Light"/>
              </a:rPr>
              <a:t> </a:t>
            </a:r>
            <a:r>
              <a:rPr lang="ko-KR" sz="4100" b="true" i="false" u="none" strike="noStrike" spc="100">
                <a:solidFill>
                  <a:srgbClr val="456E2A"/>
                </a:solidFill>
                <a:ea typeface="Gong Gothic Light"/>
              </a:rPr>
              <a:t>하시는</a:t>
            </a:r>
            <a:r>
              <a:rPr lang="en-US" sz="4100" b="true" i="false" u="none" strike="noStrike" spc="100">
                <a:solidFill>
                  <a:srgbClr val="456E2A"/>
                </a:solidFill>
                <a:latin typeface="Gong Gothic Light"/>
              </a:rPr>
              <a:t> ‘</a:t>
            </a:r>
            <a:r>
              <a:rPr lang="ko-KR" sz="4100" b="true" i="false" u="none" strike="noStrike" spc="100">
                <a:solidFill>
                  <a:srgbClr val="456E2A"/>
                </a:solidFill>
                <a:ea typeface="Gong Gothic Light"/>
              </a:rPr>
              <a:t>성령님</a:t>
            </a:r>
            <a:r>
              <a:rPr lang="en-US" sz="4100" b="true" i="false" u="none" strike="noStrike" spc="100">
                <a:solidFill>
                  <a:srgbClr val="456E2A"/>
                </a:solidFill>
                <a:latin typeface="Gong Gothic Light"/>
              </a:rPr>
              <a:t>’</a:t>
            </a:r>
            <a:r>
              <a:rPr lang="ko-KR" sz="4100" b="true" i="false" u="none" strike="noStrike" spc="100">
                <a:solidFill>
                  <a:srgbClr val="456E2A"/>
                </a:solidFill>
                <a:ea typeface="Gong Gothic Light"/>
              </a:rPr>
              <a:t>과</a:t>
            </a:r>
            <a:r>
              <a:rPr lang="en-US" sz="4100" b="true" i="false" u="none" strike="noStrike" spc="100">
                <a:solidFill>
                  <a:srgbClr val="456E2A"/>
                </a:solidFill>
                <a:latin typeface="Gong Gothic Light"/>
              </a:rPr>
              <a:t> </a:t>
            </a:r>
            <a:r>
              <a:rPr lang="ko-KR" sz="4100" b="true" i="false" u="none" strike="noStrike" spc="100">
                <a:solidFill>
                  <a:srgbClr val="456E2A"/>
                </a:solidFill>
                <a:ea typeface="Gong Gothic Light"/>
              </a:rPr>
              <a:t>날마다</a:t>
            </a:r>
          </a:p>
          <a:p>
            <a:pPr algn="ctr" lvl="0">
              <a:lnSpc>
                <a:spcPct val="178450"/>
              </a:lnSpc>
            </a:pPr>
            <a:r>
              <a:rPr lang="ko-KR" sz="4100" b="true" i="false" u="none" strike="noStrike" spc="100">
                <a:solidFill>
                  <a:srgbClr val="456E2A"/>
                </a:solidFill>
                <a:ea typeface="Gong Gothic Light"/>
              </a:rPr>
              <a:t>동행함으로</a:t>
            </a:r>
            <a:r>
              <a:rPr lang="en-US" sz="4100" b="true" i="false" u="none" strike="noStrike" spc="100">
                <a:solidFill>
                  <a:srgbClr val="456E2A"/>
                </a:solidFill>
                <a:latin typeface="Gong Gothic Light"/>
              </a:rPr>
              <a:t> </a:t>
            </a:r>
            <a:r>
              <a:rPr lang="ko-KR" sz="4100" b="true" i="false" u="none" strike="noStrike" spc="100">
                <a:solidFill>
                  <a:srgbClr val="456E2A"/>
                </a:solidFill>
                <a:ea typeface="Gong Gothic Light"/>
              </a:rPr>
              <a:t>이제</a:t>
            </a:r>
            <a:r>
              <a:rPr lang="en-US" sz="4100" b="true" i="false" u="none" strike="noStrike" spc="100">
                <a:solidFill>
                  <a:srgbClr val="456E2A"/>
                </a:solidFill>
                <a:latin typeface="Gong Gothic Light"/>
              </a:rPr>
              <a:t> </a:t>
            </a:r>
            <a:r>
              <a:rPr lang="ko-KR" sz="4100" b="true" i="false" u="none" strike="noStrike" spc="100">
                <a:solidFill>
                  <a:srgbClr val="456E2A"/>
                </a:solidFill>
                <a:ea typeface="Gong Gothic Light"/>
              </a:rPr>
              <a:t>더</a:t>
            </a:r>
            <a:r>
              <a:rPr lang="en-US" sz="4100" b="true" i="false" u="none" strike="noStrike" spc="100">
                <a:solidFill>
                  <a:srgbClr val="456E2A"/>
                </a:solidFill>
                <a:latin typeface="Gong Gothic Light"/>
              </a:rPr>
              <a:t> </a:t>
            </a:r>
            <a:r>
              <a:rPr lang="ko-KR" sz="4100" b="true" i="false" u="none" strike="noStrike" spc="100">
                <a:solidFill>
                  <a:srgbClr val="456E2A"/>
                </a:solidFill>
                <a:ea typeface="Gong Gothic Light"/>
              </a:rPr>
              <a:t>이상</a:t>
            </a:r>
            <a:r>
              <a:rPr lang="en-US" sz="4100" b="true" i="false" u="none" strike="noStrike" spc="100">
                <a:solidFill>
                  <a:srgbClr val="456E2A"/>
                </a:solidFill>
                <a:latin typeface="Gong Gothic Light"/>
              </a:rPr>
              <a:t> ‘</a:t>
            </a:r>
            <a:r>
              <a:rPr lang="ko-KR" sz="4100" b="true" i="false" u="none" strike="noStrike" spc="100">
                <a:solidFill>
                  <a:srgbClr val="456E2A"/>
                </a:solidFill>
                <a:ea typeface="Gong Gothic Light"/>
              </a:rPr>
              <a:t>종과</a:t>
            </a:r>
            <a:r>
              <a:rPr lang="en-US" sz="4100" b="true" i="false" u="none" strike="noStrike" spc="100">
                <a:solidFill>
                  <a:srgbClr val="456E2A"/>
                </a:solidFill>
                <a:latin typeface="Gong Gothic Light"/>
              </a:rPr>
              <a:t> </a:t>
            </a:r>
            <a:r>
              <a:rPr lang="ko-KR" sz="4100" b="true" i="false" u="none" strike="noStrike" spc="100">
                <a:solidFill>
                  <a:srgbClr val="456E2A"/>
                </a:solidFill>
                <a:ea typeface="Gong Gothic Light"/>
              </a:rPr>
              <a:t>주인</a:t>
            </a:r>
            <a:r>
              <a:rPr lang="en-US" sz="4100" b="true" i="false" u="none" strike="noStrike" spc="100">
                <a:solidFill>
                  <a:srgbClr val="456E2A"/>
                </a:solidFill>
                <a:latin typeface="Gong Gothic Light"/>
              </a:rPr>
              <a:t>’</a:t>
            </a:r>
            <a:r>
              <a:rPr lang="ko-KR" sz="4100" b="true" i="false" u="none" strike="noStrike" spc="100">
                <a:solidFill>
                  <a:srgbClr val="456E2A"/>
                </a:solidFill>
                <a:ea typeface="Gong Gothic Light"/>
              </a:rPr>
              <a:t>의</a:t>
            </a:r>
            <a:r>
              <a:rPr lang="en-US" sz="4100" b="true" i="false" u="none" strike="noStrike" spc="100">
                <a:solidFill>
                  <a:srgbClr val="456E2A"/>
                </a:solidFill>
                <a:latin typeface="Gong Gothic Light"/>
              </a:rPr>
              <a:t> </a:t>
            </a:r>
            <a:r>
              <a:rPr lang="ko-KR" sz="4100" b="true" i="false" u="none" strike="noStrike" spc="100">
                <a:solidFill>
                  <a:srgbClr val="456E2A"/>
                </a:solidFill>
                <a:ea typeface="Gong Gothic Light"/>
              </a:rPr>
              <a:t>관계가</a:t>
            </a:r>
            <a:r>
              <a:rPr lang="en-US" sz="4100" b="true" i="false" u="none" strike="noStrike" spc="100">
                <a:solidFill>
                  <a:srgbClr val="456E2A"/>
                </a:solidFill>
                <a:latin typeface="Gong Gothic Light"/>
              </a:rPr>
              <a:t> </a:t>
            </a:r>
            <a:r>
              <a:rPr lang="ko-KR" sz="4100" b="true" i="false" u="none" strike="noStrike" spc="100">
                <a:solidFill>
                  <a:srgbClr val="456E2A"/>
                </a:solidFill>
                <a:ea typeface="Gong Gothic Light"/>
              </a:rPr>
              <a:t>아니라</a:t>
            </a:r>
            <a:r>
              <a:rPr lang="en-US" sz="4100" b="true" i="false" u="none" strike="noStrike" spc="100">
                <a:solidFill>
                  <a:srgbClr val="456E2A"/>
                </a:solidFill>
                <a:latin typeface="Gong Gothic Light"/>
              </a:rPr>
              <a:t>,</a:t>
            </a:r>
          </a:p>
          <a:p>
            <a:pPr algn="ctr" lvl="0">
              <a:lnSpc>
                <a:spcPct val="178450"/>
              </a:lnSpc>
            </a:pPr>
            <a:r>
              <a:rPr lang="en-US" sz="4100" b="true" i="false" u="none" strike="noStrike" spc="100">
                <a:solidFill>
                  <a:srgbClr val="456E2A"/>
                </a:solidFill>
                <a:latin typeface="Gong Gothic Light"/>
              </a:rPr>
              <a:t>‘</a:t>
            </a:r>
            <a:r>
              <a:rPr lang="ko-KR" sz="4100" b="true" i="false" u="none" strike="noStrike" spc="100">
                <a:solidFill>
                  <a:srgbClr val="456E2A"/>
                </a:solidFill>
                <a:ea typeface="Gong Gothic Light"/>
              </a:rPr>
              <a:t>아버지와</a:t>
            </a:r>
            <a:r>
              <a:rPr lang="en-US" sz="4100" b="true" i="false" u="none" strike="noStrike" spc="100">
                <a:solidFill>
                  <a:srgbClr val="456E2A"/>
                </a:solidFill>
                <a:latin typeface="Gong Gothic Light"/>
              </a:rPr>
              <a:t> </a:t>
            </a:r>
            <a:r>
              <a:rPr lang="ko-KR" sz="4100" b="true" i="false" u="none" strike="noStrike" spc="100">
                <a:solidFill>
                  <a:srgbClr val="456E2A"/>
                </a:solidFill>
                <a:ea typeface="Gong Gothic Light"/>
              </a:rPr>
              <a:t>자녀의</a:t>
            </a:r>
            <a:r>
              <a:rPr lang="en-US" sz="4100" b="true" i="false" u="none" strike="noStrike" spc="100">
                <a:solidFill>
                  <a:srgbClr val="456E2A"/>
                </a:solidFill>
                <a:latin typeface="Gong Gothic Light"/>
              </a:rPr>
              <a:t> </a:t>
            </a:r>
            <a:r>
              <a:rPr lang="ko-KR" sz="4100" b="true" i="false" u="none" strike="noStrike" spc="100">
                <a:solidFill>
                  <a:srgbClr val="456E2A"/>
                </a:solidFill>
                <a:ea typeface="Gong Gothic Light"/>
              </a:rPr>
              <a:t>관계</a:t>
            </a:r>
            <a:r>
              <a:rPr lang="en-US" sz="4100" b="true" i="false" u="none" strike="noStrike" spc="100">
                <a:solidFill>
                  <a:srgbClr val="456E2A"/>
                </a:solidFill>
                <a:latin typeface="Gong Gothic Light"/>
              </a:rPr>
              <a:t>’</a:t>
            </a:r>
            <a:r>
              <a:rPr lang="ko-KR" sz="4100" b="true" i="false" u="none" strike="noStrike" spc="100">
                <a:solidFill>
                  <a:srgbClr val="456E2A"/>
                </a:solidFill>
                <a:ea typeface="Gong Gothic Light"/>
              </a:rPr>
              <a:t>로</a:t>
            </a:r>
            <a:r>
              <a:rPr lang="en-US" sz="4100" b="true" i="false" u="none" strike="noStrike" spc="100">
                <a:solidFill>
                  <a:srgbClr val="456E2A"/>
                </a:solidFill>
                <a:latin typeface="Gong Gothic Light"/>
              </a:rPr>
              <a:t> </a:t>
            </a:r>
            <a:r>
              <a:rPr lang="ko-KR" sz="4100" b="true" i="false" u="none" strike="noStrike" spc="100">
                <a:solidFill>
                  <a:srgbClr val="456E2A"/>
                </a:solidFill>
                <a:ea typeface="Gong Gothic Light"/>
              </a:rPr>
              <a:t>살아가게</a:t>
            </a:r>
            <a:r>
              <a:rPr lang="en-US" sz="4100" b="true" i="false" u="none" strike="noStrike" spc="100">
                <a:solidFill>
                  <a:srgbClr val="456E2A"/>
                </a:solidFill>
                <a:latin typeface="Gong Gothic Light"/>
              </a:rPr>
              <a:t> </a:t>
            </a:r>
            <a:r>
              <a:rPr lang="ko-KR" sz="4100" b="true" i="false" u="none" strike="noStrike" spc="100">
                <a:solidFill>
                  <a:srgbClr val="456E2A"/>
                </a:solidFill>
                <a:ea typeface="Gong Gothic Light"/>
              </a:rPr>
              <a:t>하옵소서</a:t>
            </a:r>
            <a:r>
              <a:rPr lang="en-US" sz="4100" b="true" i="false" u="none" strike="noStrike" spc="100">
                <a:solidFill>
                  <a:srgbClr val="456E2A"/>
                </a:solidFill>
                <a:latin typeface="Gong Gothic Light"/>
              </a:rPr>
              <a:t>! </a:t>
            </a:r>
            <a:r>
              <a:rPr lang="ko-KR" sz="4100" b="true" i="false" u="none" strike="noStrike" spc="100">
                <a:solidFill>
                  <a:srgbClr val="456E2A"/>
                </a:solidFill>
                <a:ea typeface="Gong Gothic Light"/>
              </a:rPr>
              <a:t>안락교회</a:t>
            </a:r>
          </a:p>
          <a:p>
            <a:pPr algn="ctr" lvl="0">
              <a:lnSpc>
                <a:spcPct val="178450"/>
              </a:lnSpc>
            </a:pPr>
            <a:r>
              <a:rPr lang="ko-KR" sz="4100" b="true" i="false" u="none" strike="noStrike" spc="100">
                <a:solidFill>
                  <a:srgbClr val="456E2A"/>
                </a:solidFill>
                <a:ea typeface="Gong Gothic Light"/>
              </a:rPr>
              <a:t>온</a:t>
            </a:r>
            <a:r>
              <a:rPr lang="en-US" sz="4100" b="true" i="false" u="none" strike="noStrike" spc="100">
                <a:solidFill>
                  <a:srgbClr val="456E2A"/>
                </a:solidFill>
                <a:latin typeface="Gong Gothic Light"/>
              </a:rPr>
              <a:t> </a:t>
            </a:r>
            <a:r>
              <a:rPr lang="ko-KR" sz="4100" b="true" i="false" u="none" strike="noStrike" spc="100">
                <a:solidFill>
                  <a:srgbClr val="456E2A"/>
                </a:solidFill>
                <a:ea typeface="Gong Gothic Light"/>
              </a:rPr>
              <a:t>가족의</a:t>
            </a:r>
            <a:r>
              <a:rPr lang="en-US" sz="4100" b="true" i="false" u="none" strike="noStrike" spc="100">
                <a:solidFill>
                  <a:srgbClr val="456E2A"/>
                </a:solidFill>
                <a:latin typeface="Gong Gothic Light"/>
              </a:rPr>
              <a:t> ‘</a:t>
            </a:r>
            <a:r>
              <a:rPr lang="ko-KR" sz="4100" b="true" i="false" u="none" strike="noStrike" spc="100">
                <a:solidFill>
                  <a:srgbClr val="456E2A"/>
                </a:solidFill>
                <a:ea typeface="Gong Gothic Light"/>
              </a:rPr>
              <a:t>구성원들</a:t>
            </a:r>
            <a:r>
              <a:rPr lang="en-US" sz="4100" b="true" i="false" u="none" strike="noStrike" spc="100">
                <a:solidFill>
                  <a:srgbClr val="456E2A"/>
                </a:solidFill>
                <a:latin typeface="Gong Gothic Light"/>
              </a:rPr>
              <a:t>’</a:t>
            </a:r>
            <a:r>
              <a:rPr lang="ko-KR" sz="4100" b="true" i="false" u="none" strike="noStrike" spc="100">
                <a:solidFill>
                  <a:srgbClr val="456E2A"/>
                </a:solidFill>
                <a:ea typeface="Gong Gothic Light"/>
              </a:rPr>
              <a:t>이</a:t>
            </a:r>
            <a:r>
              <a:rPr lang="en-US" sz="4100" b="true" i="false" u="none" strike="noStrike" spc="100">
                <a:solidFill>
                  <a:srgbClr val="456E2A"/>
                </a:solidFill>
                <a:latin typeface="Gong Gothic Light"/>
              </a:rPr>
              <a:t> ‘</a:t>
            </a:r>
            <a:r>
              <a:rPr lang="ko-KR" sz="4100" b="true" i="false" u="none" strike="noStrike" spc="100">
                <a:solidFill>
                  <a:srgbClr val="456E2A"/>
                </a:solidFill>
                <a:ea typeface="Gong Gothic Light"/>
              </a:rPr>
              <a:t>하나님</a:t>
            </a:r>
            <a:r>
              <a:rPr lang="en-US" sz="4100" b="true" i="false" u="none" strike="noStrike" spc="100">
                <a:solidFill>
                  <a:srgbClr val="456E2A"/>
                </a:solidFill>
                <a:latin typeface="Gong Gothic Light"/>
              </a:rPr>
              <a:t> </a:t>
            </a:r>
            <a:r>
              <a:rPr lang="ko-KR" sz="4100" b="true" i="false" u="none" strike="noStrike" spc="100">
                <a:solidFill>
                  <a:srgbClr val="456E2A"/>
                </a:solidFill>
                <a:ea typeface="Gong Gothic Light"/>
              </a:rPr>
              <a:t>아버지의</a:t>
            </a:r>
            <a:r>
              <a:rPr lang="en-US" sz="4100" b="true" i="false" u="none" strike="noStrike" spc="100">
                <a:solidFill>
                  <a:srgbClr val="456E2A"/>
                </a:solidFill>
                <a:latin typeface="Gong Gothic Light"/>
              </a:rPr>
              <a:t> </a:t>
            </a:r>
            <a:r>
              <a:rPr lang="ko-KR" sz="4100" b="true" i="false" u="none" strike="noStrike" spc="100">
                <a:solidFill>
                  <a:srgbClr val="456E2A"/>
                </a:solidFill>
                <a:ea typeface="Gong Gothic Light"/>
              </a:rPr>
              <a:t>친밀한</a:t>
            </a:r>
            <a:r>
              <a:rPr lang="en-US" sz="4100" b="true" i="false" u="none" strike="noStrike" spc="100">
                <a:solidFill>
                  <a:srgbClr val="456E2A"/>
                </a:solidFill>
                <a:latin typeface="Gong Gothic Light"/>
              </a:rPr>
              <a:t> </a:t>
            </a:r>
            <a:r>
              <a:rPr lang="ko-KR" sz="4100" b="true" i="false" u="none" strike="noStrike" spc="100">
                <a:solidFill>
                  <a:srgbClr val="456E2A"/>
                </a:solidFill>
                <a:ea typeface="Gong Gothic Light"/>
              </a:rPr>
              <a:t>사랑</a:t>
            </a:r>
            <a:r>
              <a:rPr lang="en-US" sz="4100" b="true" i="false" u="none" strike="noStrike" spc="100">
                <a:solidFill>
                  <a:srgbClr val="456E2A"/>
                </a:solidFill>
                <a:latin typeface="Gong Gothic Light"/>
              </a:rPr>
              <a:t>’</a:t>
            </a:r>
            <a:r>
              <a:rPr lang="ko-KR" sz="4100" b="true" i="false" u="none" strike="noStrike" spc="100">
                <a:solidFill>
                  <a:srgbClr val="456E2A"/>
                </a:solidFill>
                <a:ea typeface="Gong Gothic Light"/>
              </a:rPr>
              <a:t>을</a:t>
            </a:r>
          </a:p>
          <a:p>
            <a:pPr algn="ctr" lvl="0">
              <a:lnSpc>
                <a:spcPct val="178450"/>
              </a:lnSpc>
            </a:pPr>
            <a:r>
              <a:rPr lang="ko-KR" sz="4100" b="true" i="false" u="none" strike="noStrike" spc="100">
                <a:solidFill>
                  <a:srgbClr val="456E2A"/>
                </a:solidFill>
                <a:ea typeface="Gong Gothic Light"/>
              </a:rPr>
              <a:t>느끼고</a:t>
            </a:r>
            <a:r>
              <a:rPr lang="en-US" sz="4100" b="true" i="false" u="none" strike="noStrike" spc="100">
                <a:solidFill>
                  <a:srgbClr val="456E2A"/>
                </a:solidFill>
                <a:latin typeface="Gong Gothic Light"/>
              </a:rPr>
              <a:t> </a:t>
            </a:r>
            <a:r>
              <a:rPr lang="ko-KR" sz="4100" b="true" i="false" u="none" strike="noStrike" spc="100">
                <a:solidFill>
                  <a:srgbClr val="456E2A"/>
                </a:solidFill>
                <a:ea typeface="Gong Gothic Light"/>
              </a:rPr>
              <a:t>경험하게</a:t>
            </a:r>
            <a:r>
              <a:rPr lang="en-US" sz="4100" b="true" i="false" u="none" strike="noStrike" spc="100">
                <a:solidFill>
                  <a:srgbClr val="456E2A"/>
                </a:solidFill>
                <a:latin typeface="Gong Gothic Light"/>
              </a:rPr>
              <a:t> </a:t>
            </a:r>
            <a:r>
              <a:rPr lang="ko-KR" sz="4100" b="true" i="false" u="none" strike="noStrike" spc="100">
                <a:solidFill>
                  <a:srgbClr val="456E2A"/>
                </a:solidFill>
                <a:ea typeface="Gong Gothic Light"/>
              </a:rPr>
              <a:t>하시며</a:t>
            </a:r>
            <a:r>
              <a:rPr lang="en-US" sz="4100" b="true" i="false" u="none" strike="noStrike" spc="100">
                <a:solidFill>
                  <a:srgbClr val="456E2A"/>
                </a:solidFill>
                <a:latin typeface="Gong Gothic Light"/>
              </a:rPr>
              <a:t>, ‘</a:t>
            </a:r>
            <a:r>
              <a:rPr lang="ko-KR" sz="4100" b="true" i="false" u="none" strike="noStrike" spc="100">
                <a:solidFill>
                  <a:srgbClr val="456E2A"/>
                </a:solidFill>
                <a:ea typeface="Gong Gothic Light"/>
              </a:rPr>
              <a:t>하나님의</a:t>
            </a:r>
            <a:r>
              <a:rPr lang="en-US" sz="4100" b="true" i="false" u="none" strike="noStrike" spc="100">
                <a:solidFill>
                  <a:srgbClr val="456E2A"/>
                </a:solidFill>
                <a:latin typeface="Gong Gothic Light"/>
              </a:rPr>
              <a:t> </a:t>
            </a:r>
            <a:r>
              <a:rPr lang="ko-KR" sz="4100" b="true" i="false" u="none" strike="noStrike" spc="100">
                <a:solidFill>
                  <a:srgbClr val="456E2A"/>
                </a:solidFill>
                <a:ea typeface="Gong Gothic Light"/>
              </a:rPr>
              <a:t>상속자</a:t>
            </a:r>
            <a:r>
              <a:rPr lang="en-US" sz="4100" b="true" i="false" u="none" strike="noStrike" spc="100">
                <a:solidFill>
                  <a:srgbClr val="456E2A"/>
                </a:solidFill>
                <a:latin typeface="Gong Gothic Light"/>
              </a:rPr>
              <a:t>’ </a:t>
            </a:r>
            <a:r>
              <a:rPr lang="ko-KR" sz="4100" b="true" i="false" u="none" strike="noStrike" spc="100">
                <a:solidFill>
                  <a:srgbClr val="456E2A"/>
                </a:solidFill>
                <a:ea typeface="Gong Gothic Light"/>
              </a:rPr>
              <a:t>로</a:t>
            </a:r>
            <a:r>
              <a:rPr lang="en-US" sz="4100" b="true" i="false" u="none" strike="noStrike" spc="100">
                <a:solidFill>
                  <a:srgbClr val="456E2A"/>
                </a:solidFill>
                <a:latin typeface="Gong Gothic Light"/>
              </a:rPr>
              <a:t> </a:t>
            </a:r>
            <a:r>
              <a:rPr lang="ko-KR" sz="4100" b="true" i="false" u="none" strike="noStrike" spc="100">
                <a:solidFill>
                  <a:srgbClr val="456E2A"/>
                </a:solidFill>
                <a:ea typeface="Gong Gothic Light"/>
              </a:rPr>
              <a:t>살아가게</a:t>
            </a:r>
            <a:r>
              <a:rPr lang="en-US" sz="4100" b="true" i="false" u="none" strike="noStrike" spc="100">
                <a:solidFill>
                  <a:srgbClr val="456E2A"/>
                </a:solidFill>
                <a:latin typeface="Gong Gothic Light"/>
              </a:rPr>
              <a:t> </a:t>
            </a:r>
            <a:r>
              <a:rPr lang="ko-KR" sz="4100" b="true" i="false" u="none" strike="noStrike" spc="100">
                <a:solidFill>
                  <a:srgbClr val="456E2A"/>
                </a:solidFill>
                <a:ea typeface="Gong Gothic Light"/>
              </a:rPr>
              <a:t>하옵소서</a:t>
            </a:r>
            <a:r>
              <a:rPr lang="en-US" sz="4100" b="true" i="false" u="none" strike="noStrike" spc="100">
                <a:solidFill>
                  <a:srgbClr val="456E2A"/>
                </a:solidFill>
                <a:latin typeface="Gong Gothic Light"/>
              </a:rPr>
              <a:t>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terms:modified xsi:type="dcterms:W3CDTF">2011-08-01T06:04:30Z</dcterms:modified>
  <cp:revision>1</cp:revision>
</cp:coreProperties>
</file>