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true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Gong Gothic Light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1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14" Target="../media/image13.png" Type="http://schemas.openxmlformats.org/officeDocument/2006/relationships/image"/><Relationship Id="rId15" Target="../media/image14.png" Type="http://schemas.openxmlformats.org/officeDocument/2006/relationships/image"/><Relationship Id="rId16" Target="../media/image15.png" Type="http://schemas.openxmlformats.org/officeDocument/2006/relationships/image"/><Relationship Id="rId17" Target="../media/image16.png" Type="http://schemas.openxmlformats.org/officeDocument/2006/relationships/image"/><Relationship Id="rId18" Target="../media/image17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14" Target="../media/image13.png" Type="http://schemas.openxmlformats.org/officeDocument/2006/relationships/image"/><Relationship Id="rId15" Target="../media/image14.png" Type="http://schemas.openxmlformats.org/officeDocument/2006/relationships/image"/><Relationship Id="rId16" Target="../media/image15.png" Type="http://schemas.openxmlformats.org/officeDocument/2006/relationships/image"/><Relationship Id="rId17" Target="../media/image16.png" Type="http://schemas.openxmlformats.org/officeDocument/2006/relationships/image"/><Relationship Id="rId18" Target="../media/image17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7404100"/>
            <a:ext cx="5257800" cy="52832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-2520000">
            <a:off x="11887200" y="10388600"/>
            <a:ext cx="825500" cy="1231900"/>
          </a:xfrm>
          <a:prstGeom prst="rect">
            <a:avLst/>
          </a:prstGeom>
        </p:spPr>
      </p:pic>
      <p:grpSp>
        <p:nvGrpSpPr>
          <p:cNvPr name="Group 4" id="4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-1320000">
            <a:off x="4749800" y="825500"/>
            <a:ext cx="596900" cy="520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-1320000">
            <a:off x="4648200" y="381000"/>
            <a:ext cx="266700" cy="2286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2814300" y="-635000"/>
            <a:ext cx="685800" cy="6731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3995400" y="8178800"/>
            <a:ext cx="381000" cy="3810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-8280000">
            <a:off x="8077200" y="10299700"/>
            <a:ext cx="101600" cy="1016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-8280000">
            <a:off x="11747500" y="10236200"/>
            <a:ext cx="88900" cy="889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7480300" y="8966200"/>
            <a:ext cx="88900" cy="889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-8280000">
            <a:off x="7061200" y="8864600"/>
            <a:ext cx="101600" cy="1016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3962400" y="9334500"/>
            <a:ext cx="88900" cy="889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-215900" y="4406900"/>
            <a:ext cx="2819400" cy="24765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-1800000">
            <a:off x="9194800" y="7975600"/>
            <a:ext cx="2781300" cy="30480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8051800" y="-673100"/>
            <a:ext cx="1739900" cy="20447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13200000">
            <a:off x="14897100" y="-1270000"/>
            <a:ext cx="3505200" cy="53975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-1020000">
            <a:off x="14541500" y="6388100"/>
            <a:ext cx="4787900" cy="47625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16">
            <a:alphaModFix amt="82000"/>
          </a:blip>
          <a:stretch>
            <a:fillRect/>
          </a:stretch>
        </p:blipFill>
        <p:spPr>
          <a:xfrm rot="2340000">
            <a:off x="17043400" y="3683000"/>
            <a:ext cx="711200" cy="6223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7"/>
          <a:stretch>
            <a:fillRect/>
          </a:stretch>
        </p:blipFill>
        <p:spPr>
          <a:xfrm rot="4560000">
            <a:off x="-533400" y="-850900"/>
            <a:ext cx="3429000" cy="3759200"/>
          </a:xfrm>
          <a:prstGeom prst="rect">
            <a:avLst/>
          </a:prstGeom>
        </p:spPr>
      </p:pic>
      <p:pic>
        <p:nvPicPr>
          <p:cNvPr name="Picture 21" id="21"/>
          <p:cNvPicPr>
            <a:picLocks noChangeAspect="true"/>
          </p:cNvPicPr>
          <p:nvPr/>
        </p:nvPicPr>
        <p:blipFill>
          <a:blip r:embed="rId18">
            <a:alphaModFix amt="64000"/>
          </a:blip>
          <a:stretch>
            <a:fillRect/>
          </a:stretch>
        </p:blipFill>
        <p:spPr>
          <a:xfrm rot="0">
            <a:off x="1765300" y="1384300"/>
            <a:ext cx="14770100" cy="7518400"/>
          </a:xfrm>
          <a:prstGeom prst="rect">
            <a:avLst/>
          </a:prstGeom>
        </p:spPr>
      </p:pic>
      <p:sp>
        <p:nvSpPr>
          <p:cNvPr name="TextBox 22" id="22"/>
          <p:cNvSpPr txBox="true"/>
          <p:nvPr/>
        </p:nvSpPr>
        <p:spPr>
          <a:xfrm rot="0">
            <a:off x="2730500" y="3060700"/>
            <a:ext cx="12839700" cy="4114800"/>
          </a:xfrm>
          <a:prstGeom prst="rect">
            <a:avLst/>
          </a:prstGeom>
        </p:spPr>
        <p:txBody>
          <a:bodyPr anchor="ctr" rtlCol="false" lIns="0" tIns="0" rIns="0" bIns="0"/>
          <a:lstStyle/>
          <a:p>
            <a:pPr algn="ctr" lvl="0">
              <a:lnSpc>
                <a:spcPct val="178450"/>
              </a:lnSpc>
            </a:pP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육신에게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져서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,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육신을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따라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사는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삶을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살지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말게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하시고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하나님의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영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인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성령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으로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인도함을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받는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삶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,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죄악을</a:t>
            </a:r>
          </a:p>
          <a:p>
            <a:pPr algn="ctr" lvl="0">
              <a:lnSpc>
                <a:spcPct val="178450"/>
              </a:lnSpc>
            </a:pP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이기고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승리하는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삶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’,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세상을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이기는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성령의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충만함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으로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살아가는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안락의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각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가정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이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되게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하여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주옵소서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2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7404100"/>
            <a:ext cx="5257800" cy="5283200"/>
          </a:xfrm>
          <a:prstGeom prst="rect">
            <a:avLst/>
          </a:prstGeom>
        </p:spPr>
      </p:pic>
      <p:pic>
        <p:nvPicPr>
          <p:cNvPr name="Picture 3" id="3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-2520000">
            <a:off x="11887200" y="10388600"/>
            <a:ext cx="825500" cy="1231900"/>
          </a:xfrm>
          <a:prstGeom prst="rect">
            <a:avLst/>
          </a:prstGeom>
        </p:spPr>
      </p:pic>
      <p:grpSp>
        <p:nvGrpSpPr>
          <p:cNvPr name="Group 4" id="4"/>
          <p:cNvGrpSpPr/>
          <p:nvPr/>
        </p:nvGrpSpPr>
        <p:grpSpPr>
          <a:xfrm>
            <a:off x="2147483647" y="2147483647"/>
            <a:ext cx="2147483647" cy="2147483647"/>
          </a:xfrm>
        </p:grpSpPr>
      </p:grpSp>
      <p:pic>
        <p:nvPicPr>
          <p:cNvPr name="Picture 5" id="5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-1320000">
            <a:off x="4749800" y="825500"/>
            <a:ext cx="596900" cy="520700"/>
          </a:xfrm>
          <a:prstGeom prst="rect">
            <a:avLst/>
          </a:prstGeom>
        </p:spPr>
      </p:pic>
      <p:pic>
        <p:nvPicPr>
          <p:cNvPr name="Picture 6" id="6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-1320000">
            <a:off x="4648200" y="381000"/>
            <a:ext cx="266700" cy="228600"/>
          </a:xfrm>
          <a:prstGeom prst="rect">
            <a:avLst/>
          </a:prstGeom>
        </p:spPr>
      </p:pic>
      <p:pic>
        <p:nvPicPr>
          <p:cNvPr name="Picture 7" id="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0">
            <a:off x="12814300" y="-635000"/>
            <a:ext cx="685800" cy="673100"/>
          </a:xfrm>
          <a:prstGeom prst="rect">
            <a:avLst/>
          </a:prstGeom>
        </p:spPr>
      </p:pic>
      <p:pic>
        <p:nvPicPr>
          <p:cNvPr name="Picture 8" id="8"/>
          <p:cNvPicPr>
            <a:picLocks noChangeAspect="true"/>
          </p:cNvPicPr>
          <p:nvPr/>
        </p:nvPicPr>
        <p:blipFill>
          <a:blip r:embed="rId7"/>
          <a:stretch>
            <a:fillRect/>
          </a:stretch>
        </p:blipFill>
        <p:spPr>
          <a:xfrm rot="0">
            <a:off x="13995400" y="8178800"/>
            <a:ext cx="381000" cy="381000"/>
          </a:xfrm>
          <a:prstGeom prst="rect">
            <a:avLst/>
          </a:prstGeom>
        </p:spPr>
      </p:pic>
      <p:pic>
        <p:nvPicPr>
          <p:cNvPr name="Picture 9" id="9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-8280000">
            <a:off x="8077200" y="10299700"/>
            <a:ext cx="101600" cy="101600"/>
          </a:xfrm>
          <a:prstGeom prst="rect">
            <a:avLst/>
          </a:prstGeom>
        </p:spPr>
      </p:pic>
      <p:pic>
        <p:nvPicPr>
          <p:cNvPr name="Picture 10" id="10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-8280000">
            <a:off x="11747500" y="10236200"/>
            <a:ext cx="88900" cy="88900"/>
          </a:xfrm>
          <a:prstGeom prst="rect">
            <a:avLst/>
          </a:prstGeom>
        </p:spPr>
      </p:pic>
      <p:pic>
        <p:nvPicPr>
          <p:cNvPr name="Picture 11" id="11"/>
          <p:cNvPicPr>
            <a:picLocks noChangeAspect="true"/>
          </p:cNvPicPr>
          <p:nvPr/>
        </p:nvPicPr>
        <p:blipFill>
          <a:blip r:embed="rId9"/>
          <a:stretch>
            <a:fillRect/>
          </a:stretch>
        </p:blipFill>
        <p:spPr>
          <a:xfrm rot="0">
            <a:off x="7480300" y="8966200"/>
            <a:ext cx="88900" cy="88900"/>
          </a:xfrm>
          <a:prstGeom prst="rect">
            <a:avLst/>
          </a:prstGeom>
        </p:spPr>
      </p:pic>
      <p:pic>
        <p:nvPicPr>
          <p:cNvPr name="Picture 12" id="12"/>
          <p:cNvPicPr>
            <a:picLocks noChangeAspect="true"/>
          </p:cNvPicPr>
          <p:nvPr/>
        </p:nvPicPr>
        <p:blipFill>
          <a:blip r:embed="rId8"/>
          <a:stretch>
            <a:fillRect/>
          </a:stretch>
        </p:blipFill>
        <p:spPr>
          <a:xfrm rot="-8280000">
            <a:off x="7061200" y="8864600"/>
            <a:ext cx="101600" cy="101600"/>
          </a:xfrm>
          <a:prstGeom prst="rect">
            <a:avLst/>
          </a:prstGeom>
        </p:spPr>
      </p:pic>
      <p:pic>
        <p:nvPicPr>
          <p:cNvPr name="Picture 13" id="13"/>
          <p:cNvPicPr>
            <a:picLocks noChangeAspect="true"/>
          </p:cNvPicPr>
          <p:nvPr/>
        </p:nvPicPr>
        <p:blipFill>
          <a:blip r:embed="rId10"/>
          <a:stretch>
            <a:fillRect/>
          </a:stretch>
        </p:blipFill>
        <p:spPr>
          <a:xfrm rot="0">
            <a:off x="3962400" y="9334500"/>
            <a:ext cx="88900" cy="88900"/>
          </a:xfrm>
          <a:prstGeom prst="rect">
            <a:avLst/>
          </a:prstGeom>
        </p:spPr>
      </p:pic>
      <p:pic>
        <p:nvPicPr>
          <p:cNvPr name="Picture 14" id="14"/>
          <p:cNvPicPr>
            <a:picLocks noChangeAspect="true"/>
          </p:cNvPicPr>
          <p:nvPr/>
        </p:nvPicPr>
        <p:blipFill>
          <a:blip r:embed="rId11"/>
          <a:stretch>
            <a:fillRect/>
          </a:stretch>
        </p:blipFill>
        <p:spPr>
          <a:xfrm rot="0">
            <a:off x="-215900" y="4406900"/>
            <a:ext cx="2819400" cy="2476500"/>
          </a:xfrm>
          <a:prstGeom prst="rect">
            <a:avLst/>
          </a:prstGeom>
        </p:spPr>
      </p:pic>
      <p:pic>
        <p:nvPicPr>
          <p:cNvPr name="Picture 15" id="15"/>
          <p:cNvPicPr>
            <a:picLocks noChangeAspect="true"/>
          </p:cNvPicPr>
          <p:nvPr/>
        </p:nvPicPr>
        <p:blipFill>
          <a:blip r:embed="rId12"/>
          <a:stretch>
            <a:fillRect/>
          </a:stretch>
        </p:blipFill>
        <p:spPr>
          <a:xfrm rot="-1800000">
            <a:off x="9194800" y="7975600"/>
            <a:ext cx="2781300" cy="3048000"/>
          </a:xfrm>
          <a:prstGeom prst="rect">
            <a:avLst/>
          </a:prstGeom>
        </p:spPr>
      </p:pic>
      <p:pic>
        <p:nvPicPr>
          <p:cNvPr name="Picture 16" id="16"/>
          <p:cNvPicPr>
            <a:picLocks noChangeAspect="true"/>
          </p:cNvPicPr>
          <p:nvPr/>
        </p:nvPicPr>
        <p:blipFill>
          <a:blip r:embed="rId13"/>
          <a:stretch>
            <a:fillRect/>
          </a:stretch>
        </p:blipFill>
        <p:spPr>
          <a:xfrm rot="0">
            <a:off x="8051800" y="-673100"/>
            <a:ext cx="1739900" cy="2044700"/>
          </a:xfrm>
          <a:prstGeom prst="rect">
            <a:avLst/>
          </a:prstGeom>
        </p:spPr>
      </p:pic>
      <p:pic>
        <p:nvPicPr>
          <p:cNvPr name="Picture 17" id="17"/>
          <p:cNvPicPr>
            <a:picLocks noChangeAspect="true"/>
          </p:cNvPicPr>
          <p:nvPr/>
        </p:nvPicPr>
        <p:blipFill>
          <a:blip r:embed="rId14"/>
          <a:stretch>
            <a:fillRect/>
          </a:stretch>
        </p:blipFill>
        <p:spPr>
          <a:xfrm rot="13200000">
            <a:off x="14897100" y="-1270000"/>
            <a:ext cx="3505200" cy="5397500"/>
          </a:xfrm>
          <a:prstGeom prst="rect">
            <a:avLst/>
          </a:prstGeom>
        </p:spPr>
      </p:pic>
      <p:pic>
        <p:nvPicPr>
          <p:cNvPr name="Picture 18" id="18"/>
          <p:cNvPicPr>
            <a:picLocks noChangeAspect="true"/>
          </p:cNvPicPr>
          <p:nvPr/>
        </p:nvPicPr>
        <p:blipFill>
          <a:blip r:embed="rId15"/>
          <a:stretch>
            <a:fillRect/>
          </a:stretch>
        </p:blipFill>
        <p:spPr>
          <a:xfrm rot="-1020000">
            <a:off x="14541500" y="6388100"/>
            <a:ext cx="4787900" cy="4762500"/>
          </a:xfrm>
          <a:prstGeom prst="rect">
            <a:avLst/>
          </a:prstGeom>
        </p:spPr>
      </p:pic>
      <p:pic>
        <p:nvPicPr>
          <p:cNvPr name="Picture 19" id="19"/>
          <p:cNvPicPr>
            <a:picLocks noChangeAspect="true"/>
          </p:cNvPicPr>
          <p:nvPr/>
        </p:nvPicPr>
        <p:blipFill>
          <a:blip r:embed="rId16">
            <a:alphaModFix amt="82000"/>
          </a:blip>
          <a:stretch>
            <a:fillRect/>
          </a:stretch>
        </p:blipFill>
        <p:spPr>
          <a:xfrm rot="2340000">
            <a:off x="17043400" y="3683000"/>
            <a:ext cx="711200" cy="622300"/>
          </a:xfrm>
          <a:prstGeom prst="rect">
            <a:avLst/>
          </a:prstGeom>
        </p:spPr>
      </p:pic>
      <p:pic>
        <p:nvPicPr>
          <p:cNvPr name="Picture 20" id="20"/>
          <p:cNvPicPr>
            <a:picLocks noChangeAspect="true"/>
          </p:cNvPicPr>
          <p:nvPr/>
        </p:nvPicPr>
        <p:blipFill>
          <a:blip r:embed="rId17"/>
          <a:stretch>
            <a:fillRect/>
          </a:stretch>
        </p:blipFill>
        <p:spPr>
          <a:xfrm rot="4560000">
            <a:off x="-533400" y="-850900"/>
            <a:ext cx="3429000" cy="3759200"/>
          </a:xfrm>
          <a:prstGeom prst="rect">
            <a:avLst/>
          </a:prstGeom>
        </p:spPr>
      </p:pic>
      <p:pic>
        <p:nvPicPr>
          <p:cNvPr name="Picture 21" id="21"/>
          <p:cNvPicPr>
            <a:picLocks noChangeAspect="true"/>
          </p:cNvPicPr>
          <p:nvPr/>
        </p:nvPicPr>
        <p:blipFill>
          <a:blip r:embed="rId18">
            <a:alphaModFix amt="64000"/>
          </a:blip>
          <a:stretch>
            <a:fillRect/>
          </a:stretch>
        </p:blipFill>
        <p:spPr>
          <a:xfrm rot="0">
            <a:off x="1765300" y="1384300"/>
            <a:ext cx="14770100" cy="7518400"/>
          </a:xfrm>
          <a:prstGeom prst="rect">
            <a:avLst/>
          </a:prstGeom>
        </p:spPr>
      </p:pic>
      <p:sp>
        <p:nvSpPr>
          <p:cNvPr name="TextBox 22" id="22"/>
          <p:cNvSpPr txBox="true"/>
          <p:nvPr/>
        </p:nvSpPr>
        <p:spPr>
          <a:xfrm rot="0">
            <a:off x="1765300" y="2501900"/>
            <a:ext cx="14770100" cy="5257800"/>
          </a:xfrm>
          <a:prstGeom prst="rect">
            <a:avLst/>
          </a:prstGeom>
        </p:spPr>
        <p:txBody>
          <a:bodyPr anchor="ctr" rtlCol="false" lIns="0" tIns="0" rIns="0" bIns="0"/>
          <a:lstStyle/>
          <a:p>
            <a:pPr algn="ctr" lvl="0">
              <a:lnSpc>
                <a:spcPct val="178450"/>
              </a:lnSpc>
            </a:pP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하나님의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자녀가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것을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증거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하시는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성령님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과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날마다</a:t>
            </a:r>
          </a:p>
          <a:p>
            <a:pPr algn="ctr" lvl="0">
              <a:lnSpc>
                <a:spcPct val="178450"/>
              </a:lnSpc>
            </a:pP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동행함으로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이제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더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이상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종과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주인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관계가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아니라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,</a:t>
            </a:r>
          </a:p>
          <a:p>
            <a:pPr algn="ctr" lvl="0">
              <a:lnSpc>
                <a:spcPct val="178450"/>
              </a:lnSpc>
            </a:pP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아버지와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자녀의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관계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살아가게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하옵소서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!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안락교회</a:t>
            </a:r>
          </a:p>
          <a:p>
            <a:pPr algn="ctr" lvl="0">
              <a:lnSpc>
                <a:spcPct val="178450"/>
              </a:lnSpc>
            </a:pP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온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가족의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구성원들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이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하나님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아버지의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친밀한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사랑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을</a:t>
            </a:r>
          </a:p>
          <a:p>
            <a:pPr algn="ctr" lvl="0">
              <a:lnSpc>
                <a:spcPct val="178450"/>
              </a:lnSpc>
            </a:pP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느끼고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경험하게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하시며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, ‘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하나님의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상속자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’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살아가게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 </a:t>
            </a:r>
            <a:r>
              <a:rPr lang="ko-KR" sz="4100" b="true" i="false" u="none" strike="noStrike" spc="100">
                <a:solidFill>
                  <a:srgbClr val="456E2A"/>
                </a:solidFill>
                <a:ea typeface="Gong Gothic Light"/>
              </a:rPr>
              <a:t>하옵소서</a:t>
            </a:r>
            <a:r>
              <a:rPr lang="en-US" sz="4100" b="true" i="false" u="none" strike="noStrike" spc="100">
                <a:solidFill>
                  <a:srgbClr val="456E2A"/>
                </a:solidFill>
                <a:latin typeface="Gong Gothic Light"/>
              </a:rPr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